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81"/>
  </p:notesMasterIdLst>
  <p:sldIdLst>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344" r:id="rId17"/>
    <p:sldId id="271" r:id="rId18"/>
    <p:sldId id="272" r:id="rId19"/>
    <p:sldId id="273" r:id="rId20"/>
    <p:sldId id="274" r:id="rId21"/>
    <p:sldId id="275" r:id="rId22"/>
    <p:sldId id="276" r:id="rId23"/>
    <p:sldId id="277" r:id="rId24"/>
    <p:sldId id="278" r:id="rId25"/>
    <p:sldId id="347" r:id="rId26"/>
    <p:sldId id="279" r:id="rId27"/>
    <p:sldId id="280" r:id="rId28"/>
    <p:sldId id="281" r:id="rId29"/>
    <p:sldId id="282" r:id="rId30"/>
    <p:sldId id="283" r:id="rId31"/>
    <p:sldId id="284" r:id="rId32"/>
    <p:sldId id="285" r:id="rId33"/>
    <p:sldId id="286" r:id="rId34"/>
    <p:sldId id="348" r:id="rId35"/>
    <p:sldId id="287" r:id="rId36"/>
    <p:sldId id="288" r:id="rId37"/>
    <p:sldId id="289" r:id="rId38"/>
    <p:sldId id="290" r:id="rId39"/>
    <p:sldId id="291" r:id="rId40"/>
    <p:sldId id="292" r:id="rId41"/>
    <p:sldId id="293" r:id="rId42"/>
    <p:sldId id="294" r:id="rId43"/>
    <p:sldId id="295" r:id="rId44"/>
    <p:sldId id="296" r:id="rId45"/>
    <p:sldId id="297" r:id="rId46"/>
    <p:sldId id="345" r:id="rId47"/>
    <p:sldId id="298" r:id="rId48"/>
    <p:sldId id="299" r:id="rId49"/>
    <p:sldId id="300" r:id="rId50"/>
    <p:sldId id="301" r:id="rId51"/>
    <p:sldId id="302" r:id="rId52"/>
    <p:sldId id="303" r:id="rId53"/>
    <p:sldId id="304" r:id="rId54"/>
    <p:sldId id="305" r:id="rId55"/>
    <p:sldId id="351" r:id="rId56"/>
    <p:sldId id="307" r:id="rId57"/>
    <p:sldId id="308" r:id="rId58"/>
    <p:sldId id="309" r:id="rId59"/>
    <p:sldId id="349" r:id="rId60"/>
    <p:sldId id="322" r:id="rId61"/>
    <p:sldId id="323" r:id="rId62"/>
    <p:sldId id="324" r:id="rId63"/>
    <p:sldId id="346"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50" r:id="rId79"/>
    <p:sldId id="340" r:id="rId8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6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80" Type="http://schemas.openxmlformats.org/officeDocument/2006/relationships/slide" Target="slides/slide77.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ctr" rtl="0">
              <a:spcBef>
                <a:spcPts val="0"/>
              </a:spcBef>
              <a:spcAft>
                <a:spcPts val="0"/>
              </a:spcAft>
              <a:defRPr/>
            </a:lvl2pPr>
            <a:lvl3pPr marL="914400" marR="0" indent="0" algn="ctr" rtl="0">
              <a:spcBef>
                <a:spcPts val="0"/>
              </a:spcBef>
              <a:spcAft>
                <a:spcPts val="0"/>
              </a:spcAft>
              <a:defRPr/>
            </a:lvl3pPr>
            <a:lvl4pPr marL="1371600" marR="0" indent="0" algn="ctr" rtl="0">
              <a:spcBef>
                <a:spcPts val="0"/>
              </a:spcBef>
              <a:spcAft>
                <a:spcPts val="0"/>
              </a:spcAft>
              <a:defRPr/>
            </a:lvl4pPr>
            <a:lvl5pPr marL="1828800" marR="0" indent="0" algn="ct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ctr" rtl="0">
              <a:spcBef>
                <a:spcPts val="0"/>
              </a:spcBef>
              <a:spcAft>
                <a:spcPts val="0"/>
              </a:spcAft>
              <a:defRPr/>
            </a:lvl2pPr>
            <a:lvl3pPr marL="914400" marR="0" indent="0" algn="ctr" rtl="0">
              <a:spcBef>
                <a:spcPts val="0"/>
              </a:spcBef>
              <a:spcAft>
                <a:spcPts val="0"/>
              </a:spcAft>
              <a:defRPr/>
            </a:lvl3pPr>
            <a:lvl4pPr marL="1371600" marR="0" indent="0" algn="ctr" rtl="0">
              <a:spcBef>
                <a:spcPts val="0"/>
              </a:spcBef>
              <a:spcAft>
                <a:spcPts val="0"/>
              </a:spcAft>
              <a:defRPr/>
            </a:lvl4pPr>
            <a:lvl5pPr marL="1828800" marR="0" indent="0" algn="ct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ctr" rtl="0">
              <a:spcBef>
                <a:spcPts val="0"/>
              </a:spcBef>
              <a:spcAft>
                <a:spcPts val="0"/>
              </a:spcAft>
              <a:defRPr/>
            </a:lvl2pPr>
            <a:lvl3pPr marL="914400" marR="0" indent="0" algn="ctr" rtl="0">
              <a:spcBef>
                <a:spcPts val="0"/>
              </a:spcBef>
              <a:spcAft>
                <a:spcPts val="0"/>
              </a:spcAft>
              <a:defRPr/>
            </a:lvl3pPr>
            <a:lvl4pPr marL="1371600" marR="0" indent="0" algn="ctr" rtl="0">
              <a:spcBef>
                <a:spcPts val="0"/>
              </a:spcBef>
              <a:spcAft>
                <a:spcPts val="0"/>
              </a:spcAft>
              <a:defRPr/>
            </a:lvl4pPr>
            <a:lvl5pPr marL="1828800" marR="0" indent="0" algn="ct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spcBef>
                <a:spcPts val="0"/>
              </a:spcBef>
              <a:spcAft>
                <a:spcPts val="0"/>
              </a:spcAft>
              <a:buNone/>
              <a:defRPr sz="12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302277941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48" name="Shape 2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1</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 F Gauss, mathematician – early discoveries leading to the study of Algebra.  Considered, along with Archimedes and Isaac Newton, to be one of the 3 greatest mathematicians of all time.</a:t>
            </a:r>
          </a:p>
        </p:txBody>
      </p:sp>
      <p:sp>
        <p:nvSpPr>
          <p:cNvPr id="331" name="Shape 3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11</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Q. Try</a:t>
            </a:r>
            <a:r>
              <a:rPr lang="en-US" baseline="0" dirty="0" smtClean="0"/>
              <a:t> restating what Solomon has written here, in terms of General and Special Revelation</a:t>
            </a:r>
            <a:endParaRPr dirty="0"/>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General Revelation – what is seen – everyone has access to this source of truth</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Special Revelation – what is not seen – received  by </a:t>
            </a:r>
            <a:r>
              <a:rPr lang="en-US" sz="1200" b="0" i="0" u="none" strike="noStrike" cap="none" baseline="0" dirty="0" smtClean="0">
                <a:solidFill>
                  <a:schemeClr val="dk1"/>
                </a:solidFill>
                <a:latin typeface="Calibri"/>
                <a:ea typeface="Calibri"/>
                <a:cs typeface="Calibri"/>
                <a:sym typeface="Calibri"/>
              </a:rPr>
              <a:t>faith</a:t>
            </a: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That which we know by faith, as communicated in the scriptures of the old and new testaments, is NOT second-rate truth!!!</a:t>
            </a:r>
            <a:endParaRPr lang="en-US" sz="1200" b="0" i="0" u="none" strike="noStrike" cap="none" baseline="0" dirty="0">
              <a:solidFill>
                <a:schemeClr val="dk1"/>
              </a:solidFill>
              <a:latin typeface="Calibri"/>
              <a:ea typeface="Calibri"/>
              <a:cs typeface="Calibri"/>
              <a:sym typeface="Calibri"/>
            </a:endParaRP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13</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-All truth is God’s truth</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Scriptures of the Old and New Testaments are to be the grid, the framework, through which we observe and experience life.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51" name="Shape 3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14</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-All truth is God’s truth</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Scriptures of the Old and New Testaments are to be the grid, the framework, through which we observe and experience life.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51" name="Shape 3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15</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In our</a:t>
            </a:r>
            <a:r>
              <a:rPr lang="en-US" baseline="0" dirty="0" smtClean="0"/>
              <a:t> first section we have cracked the door open a bit to the discussion of Science and Faith.  Now let’s walk through that door.</a:t>
            </a:r>
            <a:endParaRPr dirty="0"/>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Science and Faith</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Faith and Health </a:t>
            </a:r>
            <a:r>
              <a:rPr lang="en-US" sz="1200" b="0" i="0" u="none" strike="noStrike" cap="none" baseline="0" dirty="0" smtClean="0">
                <a:solidFill>
                  <a:schemeClr val="dk1"/>
                </a:solidFill>
                <a:latin typeface="Calibri"/>
                <a:ea typeface="Calibri"/>
                <a:cs typeface="Calibri"/>
                <a:sym typeface="Calibri"/>
              </a:rPr>
              <a:t>Care</a:t>
            </a: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-At the end of each section there will be an opportunity for questions or comments.</a:t>
            </a: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 If this presentation were a football game, you could say that I have elected to kick off – to begin by playing defense, seeking to stop the opposition’s attack, and then put some points on the board for our side.</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 but first, a bit of epistemology</a:t>
            </a:r>
          </a:p>
        </p:txBody>
      </p:sp>
      <p:sp>
        <p:nvSpPr>
          <p:cNvPr id="270" name="Shape 2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2</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83" name="Shape 3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False Dichotomy, easy to illustrate, even to the non-Christian.</a:t>
            </a:r>
            <a:endParaRPr lang="en-US" sz="1200" b="0" i="0" u="none" strike="noStrike" cap="none" baseline="0" dirty="0">
              <a:solidFill>
                <a:schemeClr val="dk1"/>
              </a:solidFill>
              <a:latin typeface="Calibri"/>
              <a:ea typeface="Calibri"/>
              <a:cs typeface="Calibri"/>
              <a:sym typeface="Calibri"/>
            </a:endParaRPr>
          </a:p>
        </p:txBody>
      </p:sp>
      <p:sp>
        <p:nvSpPr>
          <p:cNvPr id="384" name="Shape 3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20</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-The Best</a:t>
            </a:r>
          </a:p>
          <a:p>
            <a:pPr>
              <a:spcBef>
                <a:spcPts val="0"/>
              </a:spcBef>
              <a:buNone/>
            </a:pPr>
            <a:r>
              <a:rPr lang="en-US" dirty="0" smtClean="0"/>
              <a:t>-Each person should believe they have found “the best”</a:t>
            </a:r>
          </a:p>
          <a:p>
            <a:pPr>
              <a:spcBef>
                <a:spcPts val="0"/>
              </a:spcBef>
              <a:buNone/>
            </a:pPr>
            <a:r>
              <a:rPr lang="en-US" dirty="0" smtClean="0"/>
              <a:t>-Aren’t all religions pretty much the same?   Insult to people</a:t>
            </a:r>
            <a:r>
              <a:rPr lang="en-US" baseline="0" dirty="0" smtClean="0"/>
              <a:t> of all religions</a:t>
            </a:r>
          </a:p>
          <a:p>
            <a:pPr>
              <a:spcBef>
                <a:spcPts val="0"/>
              </a:spcBef>
              <a:buNone/>
            </a:pPr>
            <a:r>
              <a:rPr lang="en-US" baseline="0" dirty="0" smtClean="0"/>
              <a:t>-If I find a better one, I’m switching… </a:t>
            </a:r>
            <a:r>
              <a:rPr lang="en-US" baseline="0" dirty="0" smtClean="0">
                <a:sym typeface="Wingdings"/>
              </a:rPr>
              <a:t></a:t>
            </a:r>
            <a:endParaRPr dirty="0"/>
          </a:p>
        </p:txBody>
      </p:sp>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08" name="Shape 4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20" name="Shape 4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Q. How does creation praise God?</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 Johannes Kepler</a:t>
            </a:r>
          </a:p>
        </p:txBody>
      </p:sp>
      <p:sp>
        <p:nvSpPr>
          <p:cNvPr id="421" name="Shape 4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27</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-truth is pretty important…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-no absolute truth???</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-we are all searching for truth all of the time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-rarely, if ever, do we consider the processes by which we do this</a:t>
            </a:r>
          </a:p>
        </p:txBody>
      </p:sp>
      <p:sp>
        <p:nvSpPr>
          <p:cNvPr id="278" name="Shape 2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3</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45" name="Shape 4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-Why is it that two people look at all that exists, and one concludes that there must be a God, while the other decides that there can’t be a God?</a:t>
            </a:r>
          </a:p>
        </p:txBody>
      </p:sp>
      <p:sp>
        <p:nvSpPr>
          <p:cNvPr id="446" name="Shape 4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31</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45" name="Shape 4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 </a:t>
            </a:r>
            <a:r>
              <a:rPr lang="en-US" sz="1200" b="0" i="0" u="none" strike="noStrike" cap="none" baseline="0" dirty="0" err="1">
                <a:solidFill>
                  <a:schemeClr val="dk1"/>
                </a:solidFill>
                <a:latin typeface="Calibri"/>
                <a:ea typeface="Calibri"/>
                <a:cs typeface="Calibri"/>
                <a:sym typeface="Calibri"/>
              </a:rPr>
              <a:t>Anh</a:t>
            </a:r>
            <a:r>
              <a:rPr lang="en-US" sz="1200" b="0" i="0" u="none" strike="noStrike" cap="none" baseline="0" dirty="0">
                <a:solidFill>
                  <a:schemeClr val="dk1"/>
                </a:solidFill>
                <a:latin typeface="Calibri"/>
                <a:ea typeface="Calibri"/>
                <a:cs typeface="Calibri"/>
                <a:sym typeface="Calibri"/>
              </a:rPr>
              <a:t> – the question should come up, and then after another click, the answer should come up.</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This is a strong allegation – to substantiate this claim, I would like to call two witnesses:</a:t>
            </a:r>
          </a:p>
        </p:txBody>
      </p:sp>
      <p:sp>
        <p:nvSpPr>
          <p:cNvPr id="446" name="Shape 4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32</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53" name="Shape 4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33</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“Suppress the truth in unrighteousness” – let’s unpack this phrase a</a:t>
            </a:r>
            <a:r>
              <a:rPr lang="en-US" baseline="0" dirty="0" smtClean="0"/>
              <a:t> bit…</a:t>
            </a:r>
            <a:endParaRPr dirty="0"/>
          </a:p>
        </p:txBody>
      </p:sp>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83" name="Shape 4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 This is not meant to create</a:t>
            </a:r>
            <a:r>
              <a:rPr lang="en-US" baseline="0" dirty="0" smtClean="0"/>
              <a:t> a condescending attitude towards those who deny God’s existence, but it is meant to bring to light the fact that denying the Lord is not just unfortunate, it is also contrary to the evidence that exists.</a:t>
            </a:r>
            <a:endParaRPr dirty="0"/>
          </a:p>
        </p:txBody>
      </p:sp>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 observations and experiences in our </a:t>
            </a:r>
            <a:r>
              <a:rPr lang="en-US" sz="1200" b="0" i="0" u="none" strike="noStrike" cap="none" baseline="0" dirty="0" smtClean="0">
                <a:solidFill>
                  <a:schemeClr val="dk1"/>
                </a:solidFill>
                <a:latin typeface="Calibri"/>
                <a:ea typeface="Calibri"/>
                <a:cs typeface="Calibri"/>
                <a:sym typeface="Calibri"/>
              </a:rPr>
              <a:t>lives, and that which we can learn from others</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#2 – i.e.- Who Wants to be a </a:t>
            </a:r>
            <a:r>
              <a:rPr lang="en-US" sz="1200" b="0" i="0" u="none" strike="noStrike" cap="none" baseline="0" dirty="0" err="1">
                <a:solidFill>
                  <a:schemeClr val="dk1"/>
                </a:solidFill>
                <a:latin typeface="Calibri"/>
                <a:ea typeface="Calibri"/>
                <a:cs typeface="Calibri"/>
                <a:sym typeface="Calibri"/>
              </a:rPr>
              <a:t>Millionare</a:t>
            </a:r>
            <a:r>
              <a:rPr lang="en-US" sz="1200" b="0" i="0" u="none" strike="noStrike" cap="none" baseline="0" dirty="0">
                <a:solidFill>
                  <a:schemeClr val="dk1"/>
                </a:solidFill>
                <a:latin typeface="Calibri"/>
                <a:ea typeface="Calibri"/>
                <a:cs typeface="Calibri"/>
                <a:sym typeface="Calibri"/>
              </a:rPr>
              <a:t> – figure if out yourself, or “phone a friend.”</a:t>
            </a:r>
          </a:p>
        </p:txBody>
      </p:sp>
      <p:sp>
        <p:nvSpPr>
          <p:cNvPr id="285" name="Shape 2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4</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95" name="Shape 4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496" name="Shape 4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40</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-Not</a:t>
            </a:r>
            <a:r>
              <a:rPr lang="en-US" baseline="0" dirty="0" smtClean="0"/>
              <a:t> just grudging acknowledgement that God exists, but a call to love and worship Him.</a:t>
            </a:r>
            <a:endParaRPr dirty="0"/>
          </a:p>
        </p:txBody>
      </p:sp>
      <p:sp>
        <p:nvSpPr>
          <p:cNvPr id="502" name="Shape 5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14" name="Shape 5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Anh – first the question should come up, and then after another click the answer should come up.</a:t>
            </a:r>
          </a:p>
        </p:txBody>
      </p:sp>
      <p:sp>
        <p:nvSpPr>
          <p:cNvPr id="515" name="Shape 5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43</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14" name="Shape 5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Anh – first the question should come up, and then after another click the answer should come up.</a:t>
            </a:r>
          </a:p>
        </p:txBody>
      </p:sp>
      <p:sp>
        <p:nvSpPr>
          <p:cNvPr id="515" name="Shape 5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44</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7" name="Shape 5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528" name="Shape 5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46</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chemeClr val="dk1"/>
                </a:solidFill>
                <a:latin typeface="Calibri"/>
                <a:ea typeface="Calibri"/>
                <a:cs typeface="Calibri"/>
                <a:sym typeface="Calibri"/>
              </a:rPr>
              <a:t>Talk by Dr. Dave Doughty, “The Resurrection of Christ, Did it Really Happen?”</a:t>
            </a:r>
          </a:p>
          <a:p>
            <a:pPr>
              <a:spcBef>
                <a:spcPts val="0"/>
              </a:spcBef>
              <a:buNone/>
            </a:pPr>
            <a:endParaRPr dirty="0"/>
          </a:p>
        </p:txBody>
      </p:sp>
      <p:sp>
        <p:nvSpPr>
          <p:cNvPr id="534" name="Shape 5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40" name="Shape 5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Anh: let’s make each of these two points come in one at a time, with each click – first the question, then the first point, then the second point.</a:t>
            </a:r>
          </a:p>
        </p:txBody>
      </p:sp>
      <p:sp>
        <p:nvSpPr>
          <p:cNvPr id="541" name="Shape 5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48</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47" name="Shape 5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Examples: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1- scientific method</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2-directions – no problemon!</a:t>
            </a:r>
          </a:p>
        </p:txBody>
      </p:sp>
      <p:sp>
        <p:nvSpPr>
          <p:cNvPr id="292" name="Shape 2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5</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53" name="Shape 5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Anh – let’s first just show the question, then the first example, then the second example, then the answer.</a:t>
            </a:r>
          </a:p>
        </p:txBody>
      </p:sp>
      <p:sp>
        <p:nvSpPr>
          <p:cNvPr id="554" name="Shape 5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50</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66" name="Shape 5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Q. Disciple that was missing when Jesus appeared.</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-Didymus</a:t>
            </a:r>
          </a:p>
        </p:txBody>
      </p:sp>
      <p:sp>
        <p:nvSpPr>
          <p:cNvPr id="567" name="Shape 5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52</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Shape 7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89" name="Shape 7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Distinction between General and Special Revelation – which one sets us free???</a:t>
            </a:r>
          </a:p>
        </p:txBody>
      </p:sp>
      <p:sp>
        <p:nvSpPr>
          <p:cNvPr id="790" name="Shape 7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53</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80" name="Shape 5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Challenge: consider some of the scripture verses or passages that guide you, or should guide you, in your practice of health care</a:t>
            </a:r>
            <a:r>
              <a:rPr lang="en-US" sz="1200" b="0" i="0" u="none" strike="noStrike" cap="none" baseline="0" dirty="0" smtClean="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-ND/Oklahoma Football Game</a:t>
            </a:r>
            <a:endParaRPr lang="en-US" sz="1200" b="0" i="0" u="none" strike="noStrike" cap="none" baseline="0" dirty="0">
              <a:solidFill>
                <a:schemeClr val="dk1"/>
              </a:solidFill>
              <a:latin typeface="Calibri"/>
              <a:ea typeface="Calibri"/>
              <a:cs typeface="Calibri"/>
              <a:sym typeface="Calibri"/>
            </a:endParaRPr>
          </a:p>
        </p:txBody>
      </p:sp>
      <p:sp>
        <p:nvSpPr>
          <p:cNvPr id="581" name="Shape 5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54</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95" name="Shape 5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-Incarnational Health</a:t>
            </a:r>
            <a:r>
              <a:rPr lang="en-US" baseline="0" dirty="0" smtClean="0"/>
              <a:t> Care</a:t>
            </a:r>
            <a:endParaRPr lang="en-US" dirty="0" smtClean="0"/>
          </a:p>
          <a:p>
            <a:pPr>
              <a:spcBef>
                <a:spcPts val="0"/>
              </a:spcBef>
              <a:buNone/>
            </a:pPr>
            <a:r>
              <a:rPr lang="en-US" dirty="0" smtClean="0"/>
              <a:t>-If</a:t>
            </a:r>
            <a:r>
              <a:rPr lang="en-US" baseline="0" dirty="0" smtClean="0"/>
              <a:t> we are seeking to be excellent health care providers, and if the Lord is blessing our efforts with some degree of success, then our seeking to point to Him in our interaction with patients is merely to give credit where credit is rightly due.</a:t>
            </a:r>
            <a:endParaRPr dirty="0"/>
          </a:p>
        </p:txBody>
      </p:sp>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79" name="Shape 6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86" name="Shape 6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-This is why we constantly read articles that begin, “Science now believes…”</a:t>
            </a:r>
            <a:endParaRPr dirty="0"/>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92" name="Shape 6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-New Video Series, hot off the press: going through it with a group of Chrisian doctors back home.</a:t>
            </a:r>
          </a:p>
        </p:txBody>
      </p:sp>
      <p:sp>
        <p:nvSpPr>
          <p:cNvPr id="693" name="Shape 6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60</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92" name="Shape 6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Q. How does this quote relate to the opportunity we have as health care practitioners???</a:t>
            </a:r>
            <a:endParaRPr lang="en-US" sz="1200" b="0" i="0" u="none" strike="noStrike" cap="none" baseline="0" dirty="0">
              <a:solidFill>
                <a:schemeClr val="dk1"/>
              </a:solidFill>
              <a:latin typeface="Calibri"/>
              <a:ea typeface="Calibri"/>
              <a:cs typeface="Calibri"/>
              <a:sym typeface="Calibri"/>
            </a:endParaRPr>
          </a:p>
        </p:txBody>
      </p:sp>
      <p:sp>
        <p:nvSpPr>
          <p:cNvPr id="693" name="Shape 6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61</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99" name="Shape 6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Seek to offer excellent care, and render it with compassion – in our increasingly money-driven health care system, a Christ-driven compassionate attitude will stand out in your patients’ eyes.</a:t>
            </a:r>
          </a:p>
        </p:txBody>
      </p:sp>
      <p:sp>
        <p:nvSpPr>
          <p:cNvPr id="700" name="Shape 7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62</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06" name="Shape 7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Large chart, continuum of how someone hostile to the faith can, over time, be transformed into a Gospel-sharing Christian</a:t>
            </a:r>
            <a:r>
              <a:rPr lang="en-US" sz="1200" b="0" i="0" u="none" strike="noStrike" cap="none" baseline="0" dirty="0" smtClean="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-See page 4 of handout.</a:t>
            </a:r>
            <a:endParaRPr lang="en-US" sz="1200" b="0" i="0" u="none" strike="noStrike" cap="none" baseline="0" dirty="0">
              <a:solidFill>
                <a:schemeClr val="dk1"/>
              </a:solidFill>
              <a:latin typeface="Calibri"/>
              <a:ea typeface="Calibri"/>
              <a:cs typeface="Calibri"/>
              <a:sym typeface="Calibri"/>
            </a:endParaRPr>
          </a:p>
        </p:txBody>
      </p:sp>
      <p:sp>
        <p:nvSpPr>
          <p:cNvPr id="707" name="Shape 7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63</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In most patient populations these days,</a:t>
            </a:r>
            <a:r>
              <a:rPr lang="en-US" baseline="0" dirty="0" smtClean="0"/>
              <a:t> it is likely that there will be Christians with varying degrees of faith, and non-Christians with varying degrees of skepticism.  </a:t>
            </a:r>
            <a:endParaRPr dirty="0"/>
          </a:p>
        </p:txBody>
      </p:sp>
      <p:sp>
        <p:nvSpPr>
          <p:cNvPr id="713" name="Shape 7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19" name="Shape 7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25" name="Shape 7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31" name="Shape 7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You</a:t>
            </a:r>
            <a:r>
              <a:rPr lang="en-US" baseline="0" dirty="0" smtClean="0"/>
              <a:t> have been blessed with a healthy mouth, let’s keep it that way!</a:t>
            </a:r>
          </a:p>
          <a:p>
            <a:pPr>
              <a:spcBef>
                <a:spcPts val="0"/>
              </a:spcBef>
              <a:buNone/>
            </a:pPr>
            <a:r>
              <a:rPr lang="en-US" baseline="0" dirty="0" smtClean="0"/>
              <a:t>At a restaurant – server, offer to pray for him/her</a:t>
            </a:r>
            <a:endParaRPr dirty="0"/>
          </a:p>
        </p:txBody>
      </p:sp>
      <p:sp>
        <p:nvSpPr>
          <p:cNvPr id="737" name="Shape 7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Like you, I am challenged at times by stress in my life.  The best way I know of is to pray,</a:t>
            </a:r>
            <a:r>
              <a:rPr lang="en-US" baseline="0" dirty="0" smtClean="0"/>
              <a:t> to seek the Lord’s help.  When I’m worrying, I am pretending as though everything depends on me.  When I pray, I am acknowledging that only God’s shoulders are big enough for that role.</a:t>
            </a:r>
            <a:r>
              <a:rPr lang="en-US" dirty="0" smtClean="0"/>
              <a:t> </a:t>
            </a:r>
          </a:p>
          <a:p>
            <a:pPr>
              <a:spcBef>
                <a:spcPts val="0"/>
              </a:spcBef>
              <a:buNone/>
            </a:pPr>
            <a:r>
              <a:rPr lang="en-US" dirty="0" smtClean="0"/>
              <a:t>-Raising kids:  My wife and I found a book that has been a huge</a:t>
            </a:r>
            <a:r>
              <a:rPr lang="en-US" baseline="0" dirty="0" smtClean="0"/>
              <a:t> help in the area of raising kids – but it’s about 2,000 years old, not even sure if it’s still in print… </a:t>
            </a:r>
            <a:r>
              <a:rPr lang="en-US" baseline="0" dirty="0" smtClean="0">
                <a:sym typeface="Wingdings"/>
              </a:rPr>
              <a:t></a:t>
            </a:r>
            <a:r>
              <a:rPr lang="en-US" baseline="0" dirty="0" smtClean="0"/>
              <a:t> </a:t>
            </a:r>
            <a:endParaRPr lang="en-US" dirty="0" smtClean="0"/>
          </a:p>
          <a:p>
            <a:pPr>
              <a:spcBef>
                <a:spcPts val="0"/>
              </a:spcBef>
              <a:buNone/>
            </a:pPr>
            <a:endParaRPr lang="en-US" dirty="0" smtClean="0"/>
          </a:p>
          <a:p>
            <a:pPr>
              <a:spcBef>
                <a:spcPts val="0"/>
              </a:spcBef>
              <a:buNone/>
            </a:pPr>
            <a:r>
              <a:rPr lang="en-US" dirty="0" smtClean="0"/>
              <a:t>Marriage, Raising Kids, etc.</a:t>
            </a:r>
            <a:endParaRPr dirty="0"/>
          </a:p>
        </p:txBody>
      </p:sp>
      <p:sp>
        <p:nvSpPr>
          <p:cNvPr id="743" name="Shape 7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We in</a:t>
            </a:r>
            <a:r>
              <a:rPr lang="en-US" baseline="0" dirty="0" smtClean="0"/>
              <a:t> health care are trained to recognize disease, deviations from “normal.”  The apostle Paul calls us to recognize things that are excellent, praiseworthy.</a:t>
            </a:r>
            <a:endParaRPr dirty="0"/>
          </a:p>
        </p:txBody>
      </p:sp>
      <p:sp>
        <p:nvSpPr>
          <p:cNvPr id="749" name="Shape 7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55" name="Shape 7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61" name="Shape 7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Anh – let’s include a copy of the article about Crystal in the handout that we prepare for the attendees.</a:t>
            </a:r>
          </a:p>
        </p:txBody>
      </p:sp>
      <p:sp>
        <p:nvSpPr>
          <p:cNvPr id="762" name="Shape 7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72</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68" name="Shape 7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769" name="Shape 7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73</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75" name="Shape 7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Anh – let’s include a copy of the article about Crystal in the handout that we prepare for the attendees.</a:t>
            </a:r>
          </a:p>
        </p:txBody>
      </p:sp>
      <p:sp>
        <p:nvSpPr>
          <p:cNvPr id="776" name="Shape 7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74</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82" name="Shape 7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Anh – let’s include a copy of the article about Crystal in the handout that we prepare for the attendees.</a:t>
            </a:r>
          </a:p>
        </p:txBody>
      </p:sp>
      <p:sp>
        <p:nvSpPr>
          <p:cNvPr id="783" name="Shape 7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75</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Shape 7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89" name="Shape 7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Distinction between General and Special Revelation – which one sets us free???</a:t>
            </a:r>
          </a:p>
        </p:txBody>
      </p:sp>
      <p:sp>
        <p:nvSpPr>
          <p:cNvPr id="790" name="Shape 7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76</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Shape 7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96" name="Shape 7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As applied to Christianity, the question, “Is the source really credible?” becomes</a:t>
            </a:r>
            <a:r>
              <a:rPr lang="en-US" sz="1200" b="0" i="0" u="none" strike="noStrike" cap="none" baseline="0" dirty="0" smtClean="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 These may be the two most important questions we will ever consider!</a:t>
            </a:r>
            <a:endParaRPr lang="en-US" sz="1200" b="0" i="0" u="none" strike="noStrike" cap="none" baseline="0" dirty="0">
              <a:solidFill>
                <a:schemeClr val="dk1"/>
              </a:solidFill>
              <a:latin typeface="Calibri"/>
              <a:ea typeface="Calibri"/>
              <a:cs typeface="Calibri"/>
              <a:sym typeface="Calibri"/>
            </a:endParaRPr>
          </a:p>
        </p:txBody>
      </p:sp>
      <p:sp>
        <p:nvSpPr>
          <p:cNvPr id="311" name="Shape 3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8</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General and Special Revelation – somewhat analogous to the two ways of searching for truth described earlier</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General Revelation: All that God has created, including us.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Special Revelation: The Scriptures of the Old and New Testaments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-The Scriptures claim to be true, and they claim to be authoritative.</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2 Tim 3:16 - All Scripture is inspired by God and profitable for teaching, for reproof, for correction, for training in righteousness; so that the man of God may be adequate, equipped for every good work.</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Psalm 119:105 – Your word is a lamp to my feet and a light to my path.</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John 17:17 – Sanctify me in the truth; your word is truth.</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318" name="Shape 3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9</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20" indent="-117475" algn="l" rtl="0">
              <a:spcBef>
                <a:spcPts val="520"/>
              </a:spcBef>
              <a:buClr>
                <a:schemeClr val="accent3"/>
              </a:buClr>
              <a:buFont typeface="Noto Symbol"/>
              <a:buChar char="●"/>
              <a:defRPr/>
            </a:lvl1pPr>
            <a:lvl2pPr marL="640080" indent="-129540" algn="l" rtl="0">
              <a:spcBef>
                <a:spcPts val="480"/>
              </a:spcBef>
              <a:buClr>
                <a:schemeClr val="accent1"/>
              </a:buClr>
              <a:buFont typeface="Noto Symbol"/>
              <a:buChar char="●"/>
              <a:defRPr/>
            </a:lvl2pPr>
            <a:lvl3pPr marL="914400" indent="-160655" algn="l" rtl="0">
              <a:spcBef>
                <a:spcPts val="420"/>
              </a:spcBef>
              <a:buClr>
                <a:schemeClr val="accent2"/>
              </a:buClr>
              <a:buFont typeface="Noto Symbol"/>
              <a:buChar char="●"/>
              <a:defRPr/>
            </a:lvl3pPr>
            <a:lvl4pPr marL="1188720" indent="-128269" algn="l" rtl="0">
              <a:spcBef>
                <a:spcPts val="400"/>
              </a:spcBef>
              <a:buClr>
                <a:schemeClr val="accent3"/>
              </a:buClr>
              <a:buFont typeface="Noto Symbol"/>
              <a:buChar char="●"/>
              <a:defRPr/>
            </a:lvl4pPr>
            <a:lvl5pPr marL="1463040" indent="-135889" algn="l" rtl="0">
              <a:spcBef>
                <a:spcPts val="400"/>
              </a:spcBef>
              <a:buClr>
                <a:schemeClr val="accent4"/>
              </a:buClr>
              <a:buFont typeface="Noto Symbol"/>
              <a:buChar char="●"/>
              <a:defRPr/>
            </a:lvl5pPr>
            <a:lvl6pPr marL="1737360" indent="-121920" algn="l" rtl="0">
              <a:spcBef>
                <a:spcPts val="360"/>
              </a:spcBef>
              <a:buClr>
                <a:schemeClr val="accent5"/>
              </a:buClr>
              <a:buFont typeface="Noto Symbol"/>
              <a:buChar char="●"/>
              <a:defRPr/>
            </a:lvl6pPr>
            <a:lvl7pPr marL="1920240" indent="-111760" algn="l" rtl="0">
              <a:spcBef>
                <a:spcPts val="320"/>
              </a:spcBef>
              <a:buClr>
                <a:schemeClr val="accent6"/>
              </a:buClr>
              <a:buFont typeface="Noto Symbol"/>
              <a:buChar char="●"/>
              <a:defRPr/>
            </a:lvl7pPr>
            <a:lvl8pPr marL="2194560" indent="-86360" algn="l" rtl="0">
              <a:spcBef>
                <a:spcPts val="320"/>
              </a:spcBef>
              <a:buClr>
                <a:schemeClr val="dk2"/>
              </a:buClr>
              <a:buFont typeface="Arial"/>
              <a:buChar char="•"/>
              <a:defRPr/>
            </a:lvl8pPr>
            <a:lvl9pPr marL="2468880" indent="-93979" algn="l" rtl="0">
              <a:spcBef>
                <a:spcPts val="280"/>
              </a:spcBef>
              <a:buClr>
                <a:schemeClr val="dk2"/>
              </a:buClr>
              <a:buFont typeface="Arial"/>
              <a:buChar char="•"/>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 name="Shape 23"/>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spcBef>
                <a:spcPts val="0"/>
              </a:spcBef>
              <a:buNone/>
              <a:defRPr sz="1200" b="0" i="0" u="none" strike="noStrike" cap="none" baseline="0">
                <a:solidFill>
                  <a:srgbClr val="57646E"/>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1"/>
          </p:nvPr>
        </p:nvSpPr>
        <p:spPr>
          <a:xfrm rot="5400000">
            <a:off x="2377439" y="15239"/>
            <a:ext cx="4389119" cy="8229600"/>
          </a:xfrm>
          <a:prstGeom prst="rect">
            <a:avLst/>
          </a:prstGeom>
          <a:noFill/>
          <a:ln>
            <a:noFill/>
          </a:ln>
        </p:spPr>
        <p:txBody>
          <a:bodyPr lIns="91425" tIns="91425" rIns="91425" bIns="91425" anchor="t" anchorCtr="0"/>
          <a:lstStyle>
            <a:lvl1pPr marL="274320" indent="-117475" algn="l" rtl="0">
              <a:spcBef>
                <a:spcPts val="520"/>
              </a:spcBef>
              <a:buClr>
                <a:schemeClr val="accent3"/>
              </a:buClr>
              <a:buFont typeface="Noto Symbol"/>
              <a:buChar char="●"/>
              <a:defRPr/>
            </a:lvl1pPr>
            <a:lvl2pPr marL="640080" indent="-129540" algn="l" rtl="0">
              <a:spcBef>
                <a:spcPts val="480"/>
              </a:spcBef>
              <a:buClr>
                <a:schemeClr val="accent1"/>
              </a:buClr>
              <a:buFont typeface="Noto Symbol"/>
              <a:buChar char="●"/>
              <a:defRPr/>
            </a:lvl2pPr>
            <a:lvl3pPr marL="914400" indent="-160655" algn="l" rtl="0">
              <a:spcBef>
                <a:spcPts val="420"/>
              </a:spcBef>
              <a:buClr>
                <a:schemeClr val="accent2"/>
              </a:buClr>
              <a:buFont typeface="Noto Symbol"/>
              <a:buChar char="●"/>
              <a:defRPr/>
            </a:lvl3pPr>
            <a:lvl4pPr marL="1188720" indent="-128269" algn="l" rtl="0">
              <a:spcBef>
                <a:spcPts val="400"/>
              </a:spcBef>
              <a:buClr>
                <a:schemeClr val="accent3"/>
              </a:buClr>
              <a:buFont typeface="Noto Symbol"/>
              <a:buChar char="●"/>
              <a:defRPr/>
            </a:lvl4pPr>
            <a:lvl5pPr marL="1463040" indent="-135889" algn="l" rtl="0">
              <a:spcBef>
                <a:spcPts val="400"/>
              </a:spcBef>
              <a:buClr>
                <a:schemeClr val="accent4"/>
              </a:buClr>
              <a:buFont typeface="Noto Symbol"/>
              <a:buChar char="●"/>
              <a:defRPr/>
            </a:lvl5pPr>
            <a:lvl6pPr marL="1737360" indent="-121920" algn="l" rtl="0">
              <a:spcBef>
                <a:spcPts val="360"/>
              </a:spcBef>
              <a:buClr>
                <a:schemeClr val="accent5"/>
              </a:buClr>
              <a:buFont typeface="Noto Symbol"/>
              <a:buChar char="●"/>
              <a:defRPr/>
            </a:lvl6pPr>
            <a:lvl7pPr marL="1920240" indent="-111760" algn="l" rtl="0">
              <a:spcBef>
                <a:spcPts val="320"/>
              </a:spcBef>
              <a:buClr>
                <a:schemeClr val="accent6"/>
              </a:buClr>
              <a:buFont typeface="Noto Symbol"/>
              <a:buChar char="●"/>
              <a:defRPr/>
            </a:lvl7pPr>
            <a:lvl8pPr marL="2194560" indent="-86360" algn="l" rtl="0">
              <a:spcBef>
                <a:spcPts val="320"/>
              </a:spcBef>
              <a:buClr>
                <a:schemeClr val="dk2"/>
              </a:buClr>
              <a:buFont typeface="Arial"/>
              <a:buChar char="•"/>
              <a:defRPr/>
            </a:lvl8pPr>
            <a:lvl9pPr marL="2468880" indent="-93979" algn="l" rtl="0">
              <a:spcBef>
                <a:spcPts val="280"/>
              </a:spcBef>
              <a:buClr>
                <a:schemeClr val="dk2"/>
              </a:buClr>
              <a:buFont typeface="Arial"/>
              <a:buChar char="•"/>
              <a:defRPr/>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spcBef>
                <a:spcPts val="0"/>
              </a:spcBef>
              <a:buNone/>
              <a:defRPr sz="1200" b="0" i="0" u="none" strike="noStrike" cap="none" baseline="0">
                <a:solidFill>
                  <a:srgbClr val="57646E"/>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5052218" y="2491582"/>
            <a:ext cx="5211763" cy="2057400"/>
          </a:xfrm>
          <a:prstGeom prst="rect">
            <a:avLst/>
          </a:prstGeom>
          <a:noFill/>
          <a:ln>
            <a:noFill/>
          </a:ln>
        </p:spPr>
        <p:txBody>
          <a:bodyPr lIns="91425" tIns="91425" rIns="91425" bIns="91425" anchor="b"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1"/>
          </p:nvPr>
        </p:nvSpPr>
        <p:spPr>
          <a:xfrm rot="5400000">
            <a:off x="861218" y="510382"/>
            <a:ext cx="5211763" cy="6019799"/>
          </a:xfrm>
          <a:prstGeom prst="rect">
            <a:avLst/>
          </a:prstGeom>
          <a:noFill/>
          <a:ln>
            <a:noFill/>
          </a:ln>
        </p:spPr>
        <p:txBody>
          <a:bodyPr lIns="91425" tIns="91425" rIns="91425" bIns="91425" anchor="t" anchorCtr="0"/>
          <a:lstStyle>
            <a:lvl1pPr marL="274320" indent="-117475" algn="l" rtl="0">
              <a:spcBef>
                <a:spcPts val="520"/>
              </a:spcBef>
              <a:buClr>
                <a:schemeClr val="accent3"/>
              </a:buClr>
              <a:buFont typeface="Noto Symbol"/>
              <a:buChar char="●"/>
              <a:defRPr/>
            </a:lvl1pPr>
            <a:lvl2pPr marL="640080" indent="-129540" algn="l" rtl="0">
              <a:spcBef>
                <a:spcPts val="480"/>
              </a:spcBef>
              <a:buClr>
                <a:schemeClr val="accent1"/>
              </a:buClr>
              <a:buFont typeface="Noto Symbol"/>
              <a:buChar char="●"/>
              <a:defRPr/>
            </a:lvl2pPr>
            <a:lvl3pPr marL="914400" indent="-160655" algn="l" rtl="0">
              <a:spcBef>
                <a:spcPts val="420"/>
              </a:spcBef>
              <a:buClr>
                <a:schemeClr val="accent2"/>
              </a:buClr>
              <a:buFont typeface="Noto Symbol"/>
              <a:buChar char="●"/>
              <a:defRPr/>
            </a:lvl3pPr>
            <a:lvl4pPr marL="1188720" indent="-128269" algn="l" rtl="0">
              <a:spcBef>
                <a:spcPts val="400"/>
              </a:spcBef>
              <a:buClr>
                <a:schemeClr val="accent3"/>
              </a:buClr>
              <a:buFont typeface="Noto Symbol"/>
              <a:buChar char="●"/>
              <a:defRPr/>
            </a:lvl4pPr>
            <a:lvl5pPr marL="1463040" indent="-135889" algn="l" rtl="0">
              <a:spcBef>
                <a:spcPts val="400"/>
              </a:spcBef>
              <a:buClr>
                <a:schemeClr val="accent4"/>
              </a:buClr>
              <a:buFont typeface="Noto Symbol"/>
              <a:buChar char="●"/>
              <a:defRPr/>
            </a:lvl5pPr>
            <a:lvl6pPr marL="1737360" indent="-121920" algn="l" rtl="0">
              <a:spcBef>
                <a:spcPts val="360"/>
              </a:spcBef>
              <a:buClr>
                <a:schemeClr val="accent5"/>
              </a:buClr>
              <a:buFont typeface="Noto Symbol"/>
              <a:buChar char="●"/>
              <a:defRPr/>
            </a:lvl6pPr>
            <a:lvl7pPr marL="1920240" indent="-111760" algn="l" rtl="0">
              <a:spcBef>
                <a:spcPts val="320"/>
              </a:spcBef>
              <a:buClr>
                <a:schemeClr val="accent6"/>
              </a:buClr>
              <a:buFont typeface="Noto Symbol"/>
              <a:buChar char="●"/>
              <a:defRPr/>
            </a:lvl7pPr>
            <a:lvl8pPr marL="2194560" indent="-86360" algn="l" rtl="0">
              <a:spcBef>
                <a:spcPts val="320"/>
              </a:spcBef>
              <a:buClr>
                <a:schemeClr val="dk2"/>
              </a:buClr>
              <a:buFont typeface="Arial"/>
              <a:buChar char="•"/>
              <a:defRPr/>
            </a:lvl8pPr>
            <a:lvl9pPr marL="2468880" indent="-93979" algn="l" rtl="0">
              <a:spcBef>
                <a:spcPts val="280"/>
              </a:spcBef>
              <a:buClr>
                <a:schemeClr val="dk2"/>
              </a:buClr>
              <a:buFont typeface="Arial"/>
              <a:buChar char="•"/>
              <a:defRPr/>
            </a:lvl9pPr>
          </a:lstStyle>
          <a:p>
            <a:endParaRPr/>
          </a:p>
        </p:txBody>
      </p:sp>
      <p:sp>
        <p:nvSpPr>
          <p:cNvPr id="89" name="Shape 89"/>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1" name="Shape 91"/>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spcBef>
                <a:spcPts val="0"/>
              </a:spcBef>
              <a:buNone/>
              <a:defRPr sz="1200" b="0" i="0" u="none" strike="noStrike" cap="none" baseline="0">
                <a:solidFill>
                  <a:srgbClr val="57646E"/>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00" name="Shape 10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560"/>
              </a:spcBef>
              <a:spcAft>
                <a:spcPts val="0"/>
              </a:spcAft>
              <a:buClr>
                <a:schemeClr val="dk1"/>
              </a:buClr>
              <a:buFont typeface="Arial"/>
              <a:buNone/>
              <a:defRPr/>
            </a:lvl1pPr>
            <a:lvl2pPr marL="457200" marR="0" indent="0" algn="ctr" rtl="0">
              <a:spcBef>
                <a:spcPts val="480"/>
              </a:spcBef>
              <a:spcAft>
                <a:spcPts val="0"/>
              </a:spcAft>
              <a:buClr>
                <a:schemeClr val="dk1"/>
              </a:buClr>
              <a:buFont typeface="Arial"/>
              <a:buNone/>
              <a:defRPr/>
            </a:lvl2pPr>
            <a:lvl3pPr marL="914400" marR="0" indent="0" algn="ctr" rtl="0">
              <a:spcBef>
                <a:spcPts val="400"/>
              </a:spcBef>
              <a:spcAft>
                <a:spcPts val="0"/>
              </a:spcAft>
              <a:buClr>
                <a:schemeClr val="dk1"/>
              </a:buClr>
              <a:buFont typeface="Arial"/>
              <a:buNone/>
              <a:defRPr/>
            </a:lvl3pPr>
            <a:lvl4pPr marL="1371600" marR="0" indent="0" algn="ctr" rtl="0">
              <a:spcBef>
                <a:spcPts val="360"/>
              </a:spcBef>
              <a:spcAft>
                <a:spcPts val="0"/>
              </a:spcAft>
              <a:buClr>
                <a:schemeClr val="dk1"/>
              </a:buClr>
              <a:buFont typeface="Arial"/>
              <a:buNone/>
              <a:defRPr/>
            </a:lvl4pPr>
            <a:lvl5pPr marL="1828800" marR="0" indent="0" algn="ctr" rtl="0">
              <a:spcBef>
                <a:spcPts val="320"/>
              </a:spcBef>
              <a:spcAft>
                <a:spcPts val="0"/>
              </a:spcAft>
              <a:buClr>
                <a:schemeClr val="dk1"/>
              </a:buClr>
              <a:buFont typeface="Arial"/>
              <a:buNone/>
              <a:defRPr/>
            </a:lvl5pPr>
            <a:lvl6pPr marL="2286000" marR="0" indent="0" algn="ctr" rtl="0">
              <a:spcBef>
                <a:spcPts val="320"/>
              </a:spcBef>
              <a:spcAft>
                <a:spcPts val="0"/>
              </a:spcAft>
              <a:buClr>
                <a:schemeClr val="dk1"/>
              </a:buClr>
              <a:buFont typeface="Arial"/>
              <a:buNone/>
              <a:defRPr/>
            </a:lvl6pPr>
            <a:lvl7pPr marL="2743200" marR="0" indent="0" algn="ctr" rtl="0">
              <a:spcBef>
                <a:spcPts val="320"/>
              </a:spcBef>
              <a:spcAft>
                <a:spcPts val="0"/>
              </a:spcAft>
              <a:buClr>
                <a:schemeClr val="dk1"/>
              </a:buClr>
              <a:buFont typeface="Arial"/>
              <a:buNone/>
              <a:defRPr/>
            </a:lvl7pPr>
            <a:lvl8pPr marL="3200400" marR="0" indent="0" algn="ctr" rtl="0">
              <a:spcBef>
                <a:spcPts val="320"/>
              </a:spcBef>
              <a:spcAft>
                <a:spcPts val="0"/>
              </a:spcAft>
              <a:buClr>
                <a:schemeClr val="dk1"/>
              </a:buClr>
              <a:buFont typeface="Arial"/>
              <a:buNone/>
              <a:defRPr/>
            </a:lvl8pPr>
            <a:lvl9pPr marL="3657600" marR="0" indent="0" algn="ctr" rtl="0">
              <a:spcBef>
                <a:spcPts val="320"/>
              </a:spcBef>
              <a:spcAft>
                <a:spcPts val="0"/>
              </a:spcAft>
              <a:buClr>
                <a:schemeClr val="dk1"/>
              </a:buClr>
              <a:buFont typeface="Arial"/>
              <a:buNone/>
              <a:defRPr/>
            </a:lvl9pPr>
          </a:lstStyle>
          <a:p>
            <a:endParaRPr/>
          </a:p>
        </p:txBody>
      </p:sp>
      <p:sp>
        <p:nvSpPr>
          <p:cNvPr id="101" name="Shape 10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2" name="Shape 10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3" name="Shape 10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133600" y="381000"/>
            <a:ext cx="6705599" cy="609599"/>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06" name="Shape 106"/>
          <p:cNvSpPr txBox="1">
            <a:spLocks noGrp="1"/>
          </p:cNvSpPr>
          <p:nvPr>
            <p:ph type="body" idx="1"/>
          </p:nvPr>
        </p:nvSpPr>
        <p:spPr>
          <a:xfrm>
            <a:off x="2133600" y="1219200"/>
            <a:ext cx="6705599" cy="5181600"/>
          </a:xfrm>
          <a:prstGeom prst="rect">
            <a:avLst/>
          </a:prstGeom>
          <a:noFill/>
          <a:ln>
            <a:noFill/>
          </a:ln>
        </p:spPr>
        <p:txBody>
          <a:bodyPr lIns="91425" tIns="91425" rIns="91425" bIns="91425" anchor="t" anchorCtr="0"/>
          <a:lstStyle>
            <a:lvl1pPr marL="342900" indent="-165100" algn="l" rtl="0">
              <a:spcBef>
                <a:spcPts val="56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101600" algn="l" rtl="0">
              <a:spcBef>
                <a:spcPts val="400"/>
              </a:spcBef>
              <a:spcAft>
                <a:spcPts val="0"/>
              </a:spcAft>
              <a:buClr>
                <a:schemeClr val="dk1"/>
              </a:buClr>
              <a:buFont typeface="Arial"/>
              <a:buChar char="•"/>
              <a:defRPr/>
            </a:lvl3pPr>
            <a:lvl4pPr marL="1600200" indent="-114300" algn="l" rtl="0">
              <a:spcBef>
                <a:spcPts val="360"/>
              </a:spcBef>
              <a:spcAft>
                <a:spcPts val="0"/>
              </a:spcAft>
              <a:buClr>
                <a:schemeClr val="dk1"/>
              </a:buClr>
              <a:buFont typeface="Arial"/>
              <a:buChar char="–"/>
              <a:defRPr/>
            </a:lvl4pPr>
            <a:lvl5pPr marL="2057400" indent="-127000" algn="l" rtl="0">
              <a:spcBef>
                <a:spcPts val="320"/>
              </a:spcBef>
              <a:spcAft>
                <a:spcPts val="0"/>
              </a:spcAft>
              <a:buClr>
                <a:schemeClr val="dk1"/>
              </a:buClr>
              <a:buFont typeface="Arial"/>
              <a:buChar char="»"/>
              <a:defRPr/>
            </a:lvl5pPr>
            <a:lvl6pPr marL="2514600" indent="-127000" algn="l" rtl="0">
              <a:spcBef>
                <a:spcPts val="320"/>
              </a:spcBef>
              <a:spcAft>
                <a:spcPts val="0"/>
              </a:spcAft>
              <a:buClr>
                <a:schemeClr val="dk1"/>
              </a:buClr>
              <a:buFont typeface="Arial"/>
              <a:buChar char="»"/>
              <a:defRPr/>
            </a:lvl6pPr>
            <a:lvl7pPr marL="2971800" indent="-127000" algn="l" rtl="0">
              <a:spcBef>
                <a:spcPts val="320"/>
              </a:spcBef>
              <a:spcAft>
                <a:spcPts val="0"/>
              </a:spcAft>
              <a:buClr>
                <a:schemeClr val="dk1"/>
              </a:buClr>
              <a:buFont typeface="Arial"/>
              <a:buChar char="»"/>
              <a:defRPr/>
            </a:lvl7pPr>
            <a:lvl8pPr marL="3429000" indent="-127000" algn="l" rtl="0">
              <a:spcBef>
                <a:spcPts val="320"/>
              </a:spcBef>
              <a:spcAft>
                <a:spcPts val="0"/>
              </a:spcAft>
              <a:buClr>
                <a:schemeClr val="dk1"/>
              </a:buClr>
              <a:buFont typeface="Arial"/>
              <a:buChar char="»"/>
              <a:defRPr/>
            </a:lvl8pPr>
            <a:lvl9pPr marL="3886200" indent="-127000" algn="l" rtl="0">
              <a:spcBef>
                <a:spcPts val="320"/>
              </a:spcBef>
              <a:spcAft>
                <a:spcPts val="0"/>
              </a:spcAft>
              <a:buClr>
                <a:schemeClr val="dk1"/>
              </a:buClr>
              <a:buFont typeface="Arial"/>
              <a:buChar char="»"/>
              <a:defRPr/>
            </a:lvl9pPr>
          </a:lstStyle>
          <a:p>
            <a:endParaRPr/>
          </a:p>
        </p:txBody>
      </p:sp>
      <p:sp>
        <p:nvSpPr>
          <p:cNvPr id="107" name="Shape 10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8" name="Shape 10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9" name="Shape 10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2" name="Shape 11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113" name="Shape 11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4" name="Shape 11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5" name="Shape 11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2133600" y="381000"/>
            <a:ext cx="6705599" cy="609599"/>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18" name="Shape 118"/>
          <p:cNvSpPr txBox="1">
            <a:spLocks noGrp="1"/>
          </p:cNvSpPr>
          <p:nvPr>
            <p:ph type="body" idx="1"/>
          </p:nvPr>
        </p:nvSpPr>
        <p:spPr>
          <a:xfrm>
            <a:off x="2133600" y="1219200"/>
            <a:ext cx="3276600" cy="51816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9" name="Shape 119"/>
          <p:cNvSpPr txBox="1">
            <a:spLocks noGrp="1"/>
          </p:cNvSpPr>
          <p:nvPr>
            <p:ph type="body" idx="2"/>
          </p:nvPr>
        </p:nvSpPr>
        <p:spPr>
          <a:xfrm>
            <a:off x="5562600" y="1219200"/>
            <a:ext cx="3276600" cy="51816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0" name="Shape 12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1" name="Shape 12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2" name="Shape 12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5" name="Shape 12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126" name="Shape 12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7" name="Shape 12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128" name="Shape 12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9" name="Shape 12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0" name="Shape 13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1" name="Shape 13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133600" y="381000"/>
            <a:ext cx="6705599" cy="609599"/>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34" name="Shape 13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5" name="Shape 13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6" name="Shape 13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7"/>
        <p:cNvGrpSpPr/>
        <p:nvPr/>
      </p:nvGrpSpPr>
      <p:grpSpPr>
        <a:xfrm>
          <a:off x="0" y="0"/>
          <a:ext cx="0" cy="0"/>
          <a:chOff x="0" y="0"/>
          <a:chExt cx="0" cy="0"/>
        </a:xfrm>
      </p:grpSpPr>
      <p:sp>
        <p:nvSpPr>
          <p:cNvPr id="138" name="Shape 13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9" name="Shape 13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0" name="Shape 14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3" name="Shape 14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4" name="Shape 14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145" name="Shape 14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6" name="Shape 14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7" name="Shape 14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5"/>
        <p:cNvGrpSpPr/>
        <p:nvPr/>
      </p:nvGrpSpPr>
      <p:grpSpPr>
        <a:xfrm>
          <a:off x="0" y="0"/>
          <a:ext cx="0" cy="0"/>
          <a:chOff x="0" y="0"/>
          <a:chExt cx="0" cy="0"/>
        </a:xfrm>
      </p:grpSpPr>
      <p:sp>
        <p:nvSpPr>
          <p:cNvPr id="26" name="Shape 26"/>
          <p:cNvSpPr/>
          <p:nvPr/>
        </p:nvSpPr>
        <p:spPr>
          <a:xfrm rot="-10380000" flipH="1">
            <a:off x="3165753" y="1108076"/>
            <a:ext cx="5257800" cy="4114799"/>
          </a:xfrm>
          <a:prstGeom prst="snipRoundRect">
            <a:avLst>
              <a:gd name="adj1" fmla="val 0"/>
              <a:gd name="adj2" fmla="val 3646"/>
            </a:avLst>
          </a:prstGeom>
          <a:solidFill>
            <a:srgbClr val="FFFFFF"/>
          </a:solidFill>
          <a:ln w="9525" cap="rnd">
            <a:solidFill>
              <a:srgbClr val="C0C0C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7" name="Shape 27"/>
          <p:cNvSpPr/>
          <p:nvPr/>
        </p:nvSpPr>
        <p:spPr>
          <a:xfrm rot="-10379999" flipH="1">
            <a:off x="8004134" y="5359769"/>
            <a:ext cx="155447" cy="155447"/>
          </a:xfrm>
          <a:prstGeom prst="rtTriangle">
            <a:avLst/>
          </a:prstGeom>
          <a:solidFill>
            <a:srgbClr val="FFFFFF"/>
          </a:solidFill>
          <a:ln w="12700" cap="flat">
            <a:solidFill>
              <a:srgbClr val="FFFFFF"/>
            </a:solidFill>
            <a:prstDash val="solid"/>
            <a:bevel/>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8" name="Shape 28"/>
          <p:cNvSpPr txBox="1">
            <a:spLocks noGrp="1"/>
          </p:cNvSpPr>
          <p:nvPr>
            <p:ph type="title"/>
          </p:nvPr>
        </p:nvSpPr>
        <p:spPr>
          <a:xfrm>
            <a:off x="609600" y="1176995"/>
            <a:ext cx="2212848" cy="1582620"/>
          </a:xfrm>
          <a:prstGeom prst="rect">
            <a:avLst/>
          </a:prstGeom>
          <a:noFill/>
          <a:ln>
            <a:noFill/>
          </a:ln>
        </p:spPr>
        <p:txBody>
          <a:bodyPr lIns="91425" tIns="91425" rIns="91425" bIns="91425" anchor="b"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609600" y="2828784"/>
            <a:ext cx="2209799" cy="2179320"/>
          </a:xfrm>
          <a:prstGeom prst="rect">
            <a:avLst/>
          </a:prstGeom>
          <a:noFill/>
          <a:ln>
            <a:noFill/>
          </a:ln>
        </p:spPr>
        <p:txBody>
          <a:bodyPr lIns="91425" tIns="91425" rIns="91425" bIns="91425" anchor="t" anchorCtr="0"/>
          <a:lstStyle>
            <a:lvl1pPr marL="0" indent="0" algn="l" rtl="0">
              <a:spcBef>
                <a:spcPts val="25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sldNum" idx="12"/>
          </p:nvPr>
        </p:nvSpPr>
        <p:spPr>
          <a:xfrm>
            <a:off x="8077200" y="6356350"/>
            <a:ext cx="609599" cy="365125"/>
          </a:xfrm>
          <a:prstGeom prst="rect">
            <a:avLst/>
          </a:prstGeom>
          <a:noFill/>
          <a:ln>
            <a:noFill/>
          </a:ln>
        </p:spPr>
        <p:txBody>
          <a:bodyPr lIns="0" tIns="0" rIns="0" bIns="0" anchor="b" anchorCtr="0">
            <a:noAutofit/>
          </a:bodyPr>
          <a:lstStyle>
            <a:lvl1pPr marL="0" marR="0" indent="0" algn="r" rtl="0">
              <a:spcBef>
                <a:spcPts val="0"/>
              </a:spcBef>
              <a:buNone/>
              <a:defRPr sz="1200" b="0" i="0" u="none" strike="noStrike" cap="none" baseline="0">
                <a:solidFill>
                  <a:srgbClr val="57646E"/>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
        <p:nvSpPr>
          <p:cNvPr id="33" name="Shape 33"/>
          <p:cNvSpPr>
            <a:spLocks noGrp="1"/>
          </p:cNvSpPr>
          <p:nvPr>
            <p:ph type="pic" idx="2"/>
          </p:nvPr>
        </p:nvSpPr>
        <p:spPr>
          <a:xfrm rot="420000">
            <a:off x="3485792" y="1199516"/>
            <a:ext cx="4617719" cy="3931919"/>
          </a:xfrm>
          <a:prstGeom prst="rect">
            <a:avLst/>
          </a:prstGeom>
          <a:solidFill>
            <a:schemeClr val="lt2"/>
          </a:solidFill>
          <a:ln w="9525" cap="rnd">
            <a:solidFill>
              <a:srgbClr val="C0C0C0"/>
            </a:solidFill>
            <a:prstDash val="solid"/>
            <a:round/>
            <a:headEnd type="none" w="med" len="med"/>
            <a:tailEnd type="none" w="med" len="med"/>
          </a:ln>
        </p:spPr>
      </p:sp>
      <p:sp>
        <p:nvSpPr>
          <p:cNvPr id="34" name="Shape 34"/>
          <p:cNvSpPr/>
          <p:nvPr/>
        </p:nvSpPr>
        <p:spPr>
          <a:xfrm rot="10800000" flipH="1">
            <a:off x="-9525" y="5816600"/>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39868E">
                  <a:alpha val="44705"/>
                </a:srgbClr>
              </a:gs>
              <a:gs pos="100000">
                <a:srgbClr val="CB9F00">
                  <a:alpha val="54901"/>
                </a:srgbClr>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5" name="Shape 35"/>
          <p:cNvSpPr/>
          <p:nvPr/>
        </p:nvSpPr>
        <p:spPr>
          <a:xfrm rot="10800000" flipH="1">
            <a:off x="4381500" y="6219825"/>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A48000">
                  <a:alpha val="29803"/>
                </a:srgbClr>
              </a:gs>
              <a:gs pos="80000">
                <a:srgbClr val="3CA8B4">
                  <a:alpha val="44705"/>
                </a:srgbClr>
              </a:gs>
              <a:gs pos="100000">
                <a:srgbClr val="3CA8B4">
                  <a:alpha val="44705"/>
                </a:srgbClr>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0" name="Shape 150"/>
          <p:cNvSpPr>
            <a:spLocks noGrp="1"/>
          </p:cNvSpPr>
          <p:nvPr>
            <p:ph type="pic" idx="2"/>
          </p:nvPr>
        </p:nvSpPr>
        <p:spPr>
          <a:xfrm>
            <a:off x="1792288" y="612775"/>
            <a:ext cx="5486399" cy="4114800"/>
          </a:xfrm>
          <a:prstGeom prst="rect">
            <a:avLst/>
          </a:prstGeom>
          <a:noFill/>
          <a:ln>
            <a:noFill/>
          </a:ln>
        </p:spPr>
      </p:sp>
      <p:sp>
        <p:nvSpPr>
          <p:cNvPr id="151" name="Shape 15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152" name="Shape 15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3" name="Shape 15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4" name="Shape 15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133600" y="381000"/>
            <a:ext cx="6705599" cy="609599"/>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57" name="Shape 157"/>
          <p:cNvSpPr txBox="1">
            <a:spLocks noGrp="1"/>
          </p:cNvSpPr>
          <p:nvPr>
            <p:ph type="body" idx="1"/>
          </p:nvPr>
        </p:nvSpPr>
        <p:spPr>
          <a:xfrm rot="5400000">
            <a:off x="2895600" y="457200"/>
            <a:ext cx="5181600" cy="6705599"/>
          </a:xfrm>
          <a:prstGeom prst="rect">
            <a:avLst/>
          </a:prstGeom>
          <a:noFill/>
          <a:ln>
            <a:noFill/>
          </a:ln>
        </p:spPr>
        <p:txBody>
          <a:bodyPr lIns="91425" tIns="91425" rIns="91425" bIns="91425" anchor="t" anchorCtr="0"/>
          <a:lstStyle>
            <a:lvl1pPr marL="342900" indent="-165100" algn="l" rtl="0">
              <a:spcBef>
                <a:spcPts val="56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101600" algn="l" rtl="0">
              <a:spcBef>
                <a:spcPts val="400"/>
              </a:spcBef>
              <a:spcAft>
                <a:spcPts val="0"/>
              </a:spcAft>
              <a:buClr>
                <a:schemeClr val="dk1"/>
              </a:buClr>
              <a:buFont typeface="Arial"/>
              <a:buChar char="•"/>
              <a:defRPr/>
            </a:lvl3pPr>
            <a:lvl4pPr marL="1600200" indent="-114300" algn="l" rtl="0">
              <a:spcBef>
                <a:spcPts val="360"/>
              </a:spcBef>
              <a:spcAft>
                <a:spcPts val="0"/>
              </a:spcAft>
              <a:buClr>
                <a:schemeClr val="dk1"/>
              </a:buClr>
              <a:buFont typeface="Arial"/>
              <a:buChar char="–"/>
              <a:defRPr/>
            </a:lvl4pPr>
            <a:lvl5pPr marL="2057400" indent="-127000" algn="l" rtl="0">
              <a:spcBef>
                <a:spcPts val="320"/>
              </a:spcBef>
              <a:spcAft>
                <a:spcPts val="0"/>
              </a:spcAft>
              <a:buClr>
                <a:schemeClr val="dk1"/>
              </a:buClr>
              <a:buFont typeface="Arial"/>
              <a:buChar char="»"/>
              <a:defRPr/>
            </a:lvl5pPr>
            <a:lvl6pPr marL="2514600" indent="-127000" algn="l" rtl="0">
              <a:spcBef>
                <a:spcPts val="320"/>
              </a:spcBef>
              <a:spcAft>
                <a:spcPts val="0"/>
              </a:spcAft>
              <a:buClr>
                <a:schemeClr val="dk1"/>
              </a:buClr>
              <a:buFont typeface="Arial"/>
              <a:buChar char="»"/>
              <a:defRPr/>
            </a:lvl6pPr>
            <a:lvl7pPr marL="2971800" indent="-127000" algn="l" rtl="0">
              <a:spcBef>
                <a:spcPts val="320"/>
              </a:spcBef>
              <a:spcAft>
                <a:spcPts val="0"/>
              </a:spcAft>
              <a:buClr>
                <a:schemeClr val="dk1"/>
              </a:buClr>
              <a:buFont typeface="Arial"/>
              <a:buChar char="»"/>
              <a:defRPr/>
            </a:lvl7pPr>
            <a:lvl8pPr marL="3429000" indent="-127000" algn="l" rtl="0">
              <a:spcBef>
                <a:spcPts val="320"/>
              </a:spcBef>
              <a:spcAft>
                <a:spcPts val="0"/>
              </a:spcAft>
              <a:buClr>
                <a:schemeClr val="dk1"/>
              </a:buClr>
              <a:buFont typeface="Arial"/>
              <a:buChar char="»"/>
              <a:defRPr/>
            </a:lvl8pPr>
            <a:lvl9pPr marL="3886200" indent="-127000" algn="l" rtl="0">
              <a:spcBef>
                <a:spcPts val="320"/>
              </a:spcBef>
              <a:spcAft>
                <a:spcPts val="0"/>
              </a:spcAft>
              <a:buClr>
                <a:schemeClr val="dk1"/>
              </a:buClr>
              <a:buFont typeface="Arial"/>
              <a:buChar char="»"/>
              <a:defRPr/>
            </a:lvl9pPr>
          </a:lstStyle>
          <a:p>
            <a:endParaRPr/>
          </a:p>
        </p:txBody>
      </p:sp>
      <p:sp>
        <p:nvSpPr>
          <p:cNvPr id="158" name="Shape 15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9" name="Shape 15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0" name="Shape 16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rot="5400000">
            <a:off x="4991100" y="2552699"/>
            <a:ext cx="6019799" cy="1676399"/>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63" name="Shape 163"/>
          <p:cNvSpPr txBox="1">
            <a:spLocks noGrp="1"/>
          </p:cNvSpPr>
          <p:nvPr>
            <p:ph type="body" idx="1"/>
          </p:nvPr>
        </p:nvSpPr>
        <p:spPr>
          <a:xfrm rot="5400000">
            <a:off x="1562100" y="952499"/>
            <a:ext cx="6019799" cy="4876799"/>
          </a:xfrm>
          <a:prstGeom prst="rect">
            <a:avLst/>
          </a:prstGeom>
          <a:noFill/>
          <a:ln>
            <a:noFill/>
          </a:ln>
        </p:spPr>
        <p:txBody>
          <a:bodyPr lIns="91425" tIns="91425" rIns="91425" bIns="91425" anchor="t" anchorCtr="0"/>
          <a:lstStyle>
            <a:lvl1pPr marL="342900" indent="-165100" algn="l" rtl="0">
              <a:spcBef>
                <a:spcPts val="56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101600" algn="l" rtl="0">
              <a:spcBef>
                <a:spcPts val="400"/>
              </a:spcBef>
              <a:spcAft>
                <a:spcPts val="0"/>
              </a:spcAft>
              <a:buClr>
                <a:schemeClr val="dk1"/>
              </a:buClr>
              <a:buFont typeface="Arial"/>
              <a:buChar char="•"/>
              <a:defRPr/>
            </a:lvl3pPr>
            <a:lvl4pPr marL="1600200" indent="-114300" algn="l" rtl="0">
              <a:spcBef>
                <a:spcPts val="360"/>
              </a:spcBef>
              <a:spcAft>
                <a:spcPts val="0"/>
              </a:spcAft>
              <a:buClr>
                <a:schemeClr val="dk1"/>
              </a:buClr>
              <a:buFont typeface="Arial"/>
              <a:buChar char="–"/>
              <a:defRPr/>
            </a:lvl4pPr>
            <a:lvl5pPr marL="2057400" indent="-127000" algn="l" rtl="0">
              <a:spcBef>
                <a:spcPts val="320"/>
              </a:spcBef>
              <a:spcAft>
                <a:spcPts val="0"/>
              </a:spcAft>
              <a:buClr>
                <a:schemeClr val="dk1"/>
              </a:buClr>
              <a:buFont typeface="Arial"/>
              <a:buChar char="»"/>
              <a:defRPr/>
            </a:lvl5pPr>
            <a:lvl6pPr marL="2514600" indent="-127000" algn="l" rtl="0">
              <a:spcBef>
                <a:spcPts val="320"/>
              </a:spcBef>
              <a:spcAft>
                <a:spcPts val="0"/>
              </a:spcAft>
              <a:buClr>
                <a:schemeClr val="dk1"/>
              </a:buClr>
              <a:buFont typeface="Arial"/>
              <a:buChar char="»"/>
              <a:defRPr/>
            </a:lvl6pPr>
            <a:lvl7pPr marL="2971800" indent="-127000" algn="l" rtl="0">
              <a:spcBef>
                <a:spcPts val="320"/>
              </a:spcBef>
              <a:spcAft>
                <a:spcPts val="0"/>
              </a:spcAft>
              <a:buClr>
                <a:schemeClr val="dk1"/>
              </a:buClr>
              <a:buFont typeface="Arial"/>
              <a:buChar char="»"/>
              <a:defRPr/>
            </a:lvl7pPr>
            <a:lvl8pPr marL="3429000" indent="-127000" algn="l" rtl="0">
              <a:spcBef>
                <a:spcPts val="320"/>
              </a:spcBef>
              <a:spcAft>
                <a:spcPts val="0"/>
              </a:spcAft>
              <a:buClr>
                <a:schemeClr val="dk1"/>
              </a:buClr>
              <a:buFont typeface="Arial"/>
              <a:buChar char="»"/>
              <a:defRPr/>
            </a:lvl8pPr>
            <a:lvl9pPr marL="3886200" indent="-127000" algn="l" rtl="0">
              <a:spcBef>
                <a:spcPts val="320"/>
              </a:spcBef>
              <a:spcAft>
                <a:spcPts val="0"/>
              </a:spcAft>
              <a:buClr>
                <a:schemeClr val="dk1"/>
              </a:buClr>
              <a:buFont typeface="Arial"/>
              <a:buChar char="»"/>
              <a:defRPr/>
            </a:lvl9pPr>
          </a:lstStyle>
          <a:p>
            <a:endParaRPr/>
          </a:p>
        </p:txBody>
      </p:sp>
      <p:sp>
        <p:nvSpPr>
          <p:cNvPr id="164" name="Shape 16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5" name="Shape 16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6" name="Shape 16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75" name="Shape 175"/>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560"/>
              </a:spcBef>
              <a:spcAft>
                <a:spcPts val="0"/>
              </a:spcAft>
              <a:buClr>
                <a:schemeClr val="lt1"/>
              </a:buClr>
              <a:buFont typeface="Arial"/>
              <a:buNone/>
              <a:defRPr/>
            </a:lvl1pPr>
            <a:lvl2pPr marL="457200" marR="0" indent="0" algn="ctr" rtl="0">
              <a:spcBef>
                <a:spcPts val="480"/>
              </a:spcBef>
              <a:spcAft>
                <a:spcPts val="0"/>
              </a:spcAft>
              <a:buClr>
                <a:schemeClr val="lt1"/>
              </a:buClr>
              <a:buFont typeface="Arial"/>
              <a:buNone/>
              <a:defRPr/>
            </a:lvl2pPr>
            <a:lvl3pPr marL="914400" marR="0" indent="0" algn="ctr" rtl="0">
              <a:spcBef>
                <a:spcPts val="400"/>
              </a:spcBef>
              <a:spcAft>
                <a:spcPts val="0"/>
              </a:spcAft>
              <a:buClr>
                <a:schemeClr val="lt1"/>
              </a:buClr>
              <a:buFont typeface="Arial"/>
              <a:buNone/>
              <a:defRPr/>
            </a:lvl3pPr>
            <a:lvl4pPr marL="1371600" marR="0" indent="0" algn="ctr" rtl="0">
              <a:spcBef>
                <a:spcPts val="360"/>
              </a:spcBef>
              <a:spcAft>
                <a:spcPts val="0"/>
              </a:spcAft>
              <a:buClr>
                <a:schemeClr val="lt1"/>
              </a:buClr>
              <a:buFont typeface="Arial"/>
              <a:buNone/>
              <a:defRPr/>
            </a:lvl4pPr>
            <a:lvl5pPr marL="1828800" marR="0" indent="0" algn="ctr" rtl="0">
              <a:spcBef>
                <a:spcPts val="320"/>
              </a:spcBef>
              <a:spcAft>
                <a:spcPts val="0"/>
              </a:spcAft>
              <a:buClr>
                <a:schemeClr val="lt1"/>
              </a:buClr>
              <a:buFont typeface="Arial"/>
              <a:buNone/>
              <a:defRPr/>
            </a:lvl5pPr>
            <a:lvl6pPr marL="2286000" marR="0" indent="0" algn="ctr" rtl="0">
              <a:spcBef>
                <a:spcPts val="320"/>
              </a:spcBef>
              <a:spcAft>
                <a:spcPts val="0"/>
              </a:spcAft>
              <a:buClr>
                <a:schemeClr val="lt1"/>
              </a:buClr>
              <a:buFont typeface="Arial"/>
              <a:buNone/>
              <a:defRPr/>
            </a:lvl6pPr>
            <a:lvl7pPr marL="2743200" marR="0" indent="0" algn="ctr" rtl="0">
              <a:spcBef>
                <a:spcPts val="320"/>
              </a:spcBef>
              <a:spcAft>
                <a:spcPts val="0"/>
              </a:spcAft>
              <a:buClr>
                <a:schemeClr val="lt1"/>
              </a:buClr>
              <a:buFont typeface="Arial"/>
              <a:buNone/>
              <a:defRPr/>
            </a:lvl7pPr>
            <a:lvl8pPr marL="3200400" marR="0" indent="0" algn="ctr" rtl="0">
              <a:spcBef>
                <a:spcPts val="320"/>
              </a:spcBef>
              <a:spcAft>
                <a:spcPts val="0"/>
              </a:spcAft>
              <a:buClr>
                <a:schemeClr val="lt1"/>
              </a:buClr>
              <a:buFont typeface="Arial"/>
              <a:buNone/>
              <a:defRPr/>
            </a:lvl8pPr>
            <a:lvl9pPr marL="3657600" marR="0" indent="0" algn="ctr" rtl="0">
              <a:spcBef>
                <a:spcPts val="320"/>
              </a:spcBef>
              <a:spcAft>
                <a:spcPts val="0"/>
              </a:spcAft>
              <a:buClr>
                <a:schemeClr val="lt1"/>
              </a:buClr>
              <a:buFont typeface="Arial"/>
              <a:buNone/>
              <a:defRPr/>
            </a:lvl9pPr>
          </a:lstStyle>
          <a:p>
            <a:endParaRPr/>
          </a:p>
        </p:txBody>
      </p:sp>
      <p:sp>
        <p:nvSpPr>
          <p:cNvPr id="176" name="Shape 17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7" name="Shape 17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8" name="Shape 17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2133600" y="381000"/>
            <a:ext cx="6705599" cy="609599"/>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81" name="Shape 181"/>
          <p:cNvSpPr txBox="1">
            <a:spLocks noGrp="1"/>
          </p:cNvSpPr>
          <p:nvPr>
            <p:ph type="body" idx="1"/>
          </p:nvPr>
        </p:nvSpPr>
        <p:spPr>
          <a:xfrm>
            <a:off x="2133600" y="1219200"/>
            <a:ext cx="6705599" cy="5181600"/>
          </a:xfrm>
          <a:prstGeom prst="rect">
            <a:avLst/>
          </a:prstGeom>
          <a:noFill/>
          <a:ln>
            <a:noFill/>
          </a:ln>
        </p:spPr>
        <p:txBody>
          <a:bodyPr lIns="91425" tIns="91425" rIns="91425" bIns="91425" anchor="t" anchorCtr="0"/>
          <a:lstStyle>
            <a:lvl1pPr marL="342900" indent="-165100" algn="l" rtl="0">
              <a:spcBef>
                <a:spcPts val="560"/>
              </a:spcBef>
              <a:spcAft>
                <a:spcPts val="0"/>
              </a:spcAft>
              <a:buClr>
                <a:schemeClr val="lt1"/>
              </a:buClr>
              <a:buFont typeface="Arial"/>
              <a:buChar char="•"/>
              <a:defRPr/>
            </a:lvl1pPr>
            <a:lvl2pPr marL="742950" indent="-133350" algn="l" rtl="0">
              <a:spcBef>
                <a:spcPts val="480"/>
              </a:spcBef>
              <a:spcAft>
                <a:spcPts val="0"/>
              </a:spcAft>
              <a:buClr>
                <a:schemeClr val="lt1"/>
              </a:buClr>
              <a:buFont typeface="Arial"/>
              <a:buChar char="–"/>
              <a:defRPr/>
            </a:lvl2pPr>
            <a:lvl3pPr marL="1143000" indent="-101600" algn="l" rtl="0">
              <a:spcBef>
                <a:spcPts val="400"/>
              </a:spcBef>
              <a:spcAft>
                <a:spcPts val="0"/>
              </a:spcAft>
              <a:buClr>
                <a:schemeClr val="lt1"/>
              </a:buClr>
              <a:buFont typeface="Arial"/>
              <a:buChar char="•"/>
              <a:defRPr/>
            </a:lvl3pPr>
            <a:lvl4pPr marL="1600200" indent="-114300" algn="l" rtl="0">
              <a:spcBef>
                <a:spcPts val="360"/>
              </a:spcBef>
              <a:spcAft>
                <a:spcPts val="0"/>
              </a:spcAft>
              <a:buClr>
                <a:schemeClr val="lt1"/>
              </a:buClr>
              <a:buFont typeface="Arial"/>
              <a:buChar char="–"/>
              <a:defRPr/>
            </a:lvl4pPr>
            <a:lvl5pPr marL="2057400" indent="-127000" algn="l" rtl="0">
              <a:spcBef>
                <a:spcPts val="320"/>
              </a:spcBef>
              <a:spcAft>
                <a:spcPts val="0"/>
              </a:spcAft>
              <a:buClr>
                <a:schemeClr val="lt1"/>
              </a:buClr>
              <a:buFont typeface="Arial"/>
              <a:buChar char="»"/>
              <a:defRPr/>
            </a:lvl5pPr>
            <a:lvl6pPr marL="2514600" indent="-127000" algn="l" rtl="0">
              <a:spcBef>
                <a:spcPts val="320"/>
              </a:spcBef>
              <a:spcAft>
                <a:spcPts val="0"/>
              </a:spcAft>
              <a:buClr>
                <a:schemeClr val="lt1"/>
              </a:buClr>
              <a:buFont typeface="Arial"/>
              <a:buChar char="»"/>
              <a:defRPr/>
            </a:lvl6pPr>
            <a:lvl7pPr marL="2971800" indent="-127000" algn="l" rtl="0">
              <a:spcBef>
                <a:spcPts val="320"/>
              </a:spcBef>
              <a:spcAft>
                <a:spcPts val="0"/>
              </a:spcAft>
              <a:buClr>
                <a:schemeClr val="lt1"/>
              </a:buClr>
              <a:buFont typeface="Arial"/>
              <a:buChar char="»"/>
              <a:defRPr/>
            </a:lvl7pPr>
            <a:lvl8pPr marL="3429000" indent="-127000" algn="l" rtl="0">
              <a:spcBef>
                <a:spcPts val="320"/>
              </a:spcBef>
              <a:spcAft>
                <a:spcPts val="0"/>
              </a:spcAft>
              <a:buClr>
                <a:schemeClr val="lt1"/>
              </a:buClr>
              <a:buFont typeface="Arial"/>
              <a:buChar char="»"/>
              <a:defRPr/>
            </a:lvl8pPr>
            <a:lvl9pPr marL="3886200" indent="-127000" algn="l" rtl="0">
              <a:spcBef>
                <a:spcPts val="320"/>
              </a:spcBef>
              <a:spcAft>
                <a:spcPts val="0"/>
              </a:spcAft>
              <a:buClr>
                <a:schemeClr val="lt1"/>
              </a:buClr>
              <a:buFont typeface="Arial"/>
              <a:buChar char="»"/>
              <a:defRPr/>
            </a:lvl9pPr>
          </a:lstStyle>
          <a:p>
            <a:endParaRPr/>
          </a:p>
        </p:txBody>
      </p:sp>
      <p:sp>
        <p:nvSpPr>
          <p:cNvPr id="182" name="Shape 18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3" name="Shape 18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4" name="Shape 18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7" name="Shape 18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188" name="Shape 18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9" name="Shape 18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0" name="Shape 19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2133600" y="381000"/>
            <a:ext cx="6705599" cy="609599"/>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93" name="Shape 193"/>
          <p:cNvSpPr txBox="1">
            <a:spLocks noGrp="1"/>
          </p:cNvSpPr>
          <p:nvPr>
            <p:ph type="body" idx="1"/>
          </p:nvPr>
        </p:nvSpPr>
        <p:spPr>
          <a:xfrm>
            <a:off x="2133600" y="1219200"/>
            <a:ext cx="3276600" cy="51816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4" name="Shape 194"/>
          <p:cNvSpPr txBox="1">
            <a:spLocks noGrp="1"/>
          </p:cNvSpPr>
          <p:nvPr>
            <p:ph type="body" idx="2"/>
          </p:nvPr>
        </p:nvSpPr>
        <p:spPr>
          <a:xfrm>
            <a:off x="5562600" y="1219200"/>
            <a:ext cx="3276600" cy="51816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5" name="Shape 19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6" name="Shape 19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7" name="Shape 19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0" name="Shape 20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01" name="Shape 20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2" name="Shape 20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03" name="Shape 20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4" name="Shape 20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5" name="Shape 20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6" name="Shape 20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2133600" y="381000"/>
            <a:ext cx="6705599" cy="609599"/>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09" name="Shape 20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0" name="Shape 21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1" name="Shape 21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2"/>
        <p:cNvGrpSpPr/>
        <p:nvPr/>
      </p:nvGrpSpPr>
      <p:grpSpPr>
        <a:xfrm>
          <a:off x="0" y="0"/>
          <a:ext cx="0" cy="0"/>
          <a:chOff x="0" y="0"/>
          <a:chExt cx="0" cy="0"/>
        </a:xfrm>
      </p:grpSpPr>
      <p:sp>
        <p:nvSpPr>
          <p:cNvPr id="213" name="Shape 21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4" name="Shape 21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5" name="Shape 21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533400" y="1371600"/>
            <a:ext cx="7851648" cy="1828800"/>
          </a:xfrm>
          <a:prstGeom prst="rect">
            <a:avLst/>
          </a:prstGeom>
          <a:noFill/>
          <a:ln>
            <a:noFill/>
          </a:ln>
        </p:spPr>
        <p:txBody>
          <a:bodyPr lIns="91425" tIns="91425" rIns="91425" bIns="91425" anchor="b" anchorCtr="0"/>
          <a:lstStyle>
            <a:lvl1pPr marL="0" marR="0" indent="0" algn="r" rtl="0">
              <a:spcBef>
                <a:spcPts val="0"/>
              </a:spcBef>
              <a:buClr>
                <a:srgbClr val="F7D24A"/>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8" name="Shape 38"/>
          <p:cNvSpPr txBox="1">
            <a:spLocks noGrp="1"/>
          </p:cNvSpPr>
          <p:nvPr>
            <p:ph type="subTitle" idx="1"/>
          </p:nvPr>
        </p:nvSpPr>
        <p:spPr>
          <a:xfrm>
            <a:off x="533400" y="3228535"/>
            <a:ext cx="7854696" cy="1752600"/>
          </a:xfrm>
          <a:prstGeom prst="rect">
            <a:avLst/>
          </a:prstGeom>
          <a:noFill/>
          <a:ln>
            <a:noFill/>
          </a:ln>
        </p:spPr>
        <p:txBody>
          <a:bodyPr lIns="91425" tIns="91425" rIns="91425" bIns="91425" anchor="t" anchorCtr="0"/>
          <a:lstStyle>
            <a:lvl1pPr marL="0" marR="45720" indent="0" algn="r" rtl="0">
              <a:spcBef>
                <a:spcPts val="520"/>
              </a:spcBef>
              <a:buClr>
                <a:schemeClr val="accent3"/>
              </a:buClr>
              <a:buFont typeface="Noto Symbol"/>
              <a:buNone/>
              <a:defRPr/>
            </a:lvl1pPr>
            <a:lvl2pPr marL="457200" marR="0" indent="0" algn="ctr" rtl="0">
              <a:spcBef>
                <a:spcPts val="480"/>
              </a:spcBef>
              <a:buClr>
                <a:schemeClr val="accent1"/>
              </a:buClr>
              <a:buFont typeface="Noto Symbol"/>
              <a:buNone/>
              <a:defRPr/>
            </a:lvl2pPr>
            <a:lvl3pPr marL="914400" marR="0" indent="0" algn="ctr" rtl="0">
              <a:spcBef>
                <a:spcPts val="420"/>
              </a:spcBef>
              <a:buClr>
                <a:schemeClr val="accent2"/>
              </a:buClr>
              <a:buFont typeface="Noto Symbol"/>
              <a:buNone/>
              <a:defRPr/>
            </a:lvl3pPr>
            <a:lvl4pPr marL="1371600" marR="0" indent="0" algn="ctr" rtl="0">
              <a:spcBef>
                <a:spcPts val="400"/>
              </a:spcBef>
              <a:buClr>
                <a:schemeClr val="accent3"/>
              </a:buClr>
              <a:buFont typeface="Noto Symbol"/>
              <a:buNone/>
              <a:defRPr/>
            </a:lvl4pPr>
            <a:lvl5pPr marL="1828800" marR="0" indent="0" algn="ctr" rtl="0">
              <a:spcBef>
                <a:spcPts val="400"/>
              </a:spcBef>
              <a:buClr>
                <a:schemeClr val="accent4"/>
              </a:buClr>
              <a:buFont typeface="Noto Symbol"/>
              <a:buNone/>
              <a:defRPr/>
            </a:lvl5pPr>
            <a:lvl6pPr marL="2286000" marR="0" indent="0" algn="ctr" rtl="0">
              <a:spcBef>
                <a:spcPts val="360"/>
              </a:spcBef>
              <a:buClr>
                <a:schemeClr val="accent5"/>
              </a:buClr>
              <a:buFont typeface="Noto Symbol"/>
              <a:buNone/>
              <a:defRPr/>
            </a:lvl6pPr>
            <a:lvl7pPr marL="2743200" marR="0" indent="0" algn="ctr" rtl="0">
              <a:spcBef>
                <a:spcPts val="320"/>
              </a:spcBef>
              <a:buClr>
                <a:schemeClr val="accent6"/>
              </a:buClr>
              <a:buFont typeface="Noto Symbol"/>
              <a:buNone/>
              <a:defRPr/>
            </a:lvl7pPr>
            <a:lvl8pPr marL="3200400" marR="0" indent="0" algn="ctr" rtl="0">
              <a:spcBef>
                <a:spcPts val="320"/>
              </a:spcBef>
              <a:buClr>
                <a:schemeClr val="lt2"/>
              </a:buClr>
              <a:buFont typeface="Arial"/>
              <a:buNone/>
              <a:defRPr/>
            </a:lvl8pPr>
            <a:lvl9pPr marL="3657600" marR="0" indent="0" algn="ctr" rtl="0">
              <a:spcBef>
                <a:spcPts val="280"/>
              </a:spcBef>
              <a:buClr>
                <a:schemeClr val="lt2"/>
              </a:buClr>
              <a:buFont typeface="Arial"/>
              <a:buNone/>
              <a:defRPr/>
            </a:lvl9pPr>
          </a:lstStyle>
          <a:p>
            <a:endParaRPr/>
          </a:p>
        </p:txBody>
      </p:sp>
      <p:sp>
        <p:nvSpPr>
          <p:cNvPr id="39" name="Shape 39"/>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0" name="Shape 40"/>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spcBef>
                <a:spcPts val="0"/>
              </a:spcBef>
              <a:buNone/>
              <a:defRPr sz="1200" b="0" i="0" u="none" strike="noStrike" cap="none" baseline="0">
                <a:solidFill>
                  <a:srgbClr val="DDE2E3"/>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8" name="Shape 21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9" name="Shape 21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20" name="Shape 22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1" name="Shape 22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2" name="Shape 22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5" name="Shape 225"/>
          <p:cNvSpPr>
            <a:spLocks noGrp="1"/>
          </p:cNvSpPr>
          <p:nvPr>
            <p:ph type="pic" idx="2"/>
          </p:nvPr>
        </p:nvSpPr>
        <p:spPr>
          <a:xfrm>
            <a:off x="1792288" y="612775"/>
            <a:ext cx="5486399" cy="4114800"/>
          </a:xfrm>
          <a:prstGeom prst="rect">
            <a:avLst/>
          </a:prstGeom>
          <a:noFill/>
          <a:ln>
            <a:noFill/>
          </a:ln>
        </p:spPr>
      </p:sp>
      <p:sp>
        <p:nvSpPr>
          <p:cNvPr id="226" name="Shape 22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27" name="Shape 22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8" name="Shape 22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9" name="Shape 22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2133600" y="381000"/>
            <a:ext cx="6705599" cy="609599"/>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32" name="Shape 232"/>
          <p:cNvSpPr txBox="1">
            <a:spLocks noGrp="1"/>
          </p:cNvSpPr>
          <p:nvPr>
            <p:ph type="body" idx="1"/>
          </p:nvPr>
        </p:nvSpPr>
        <p:spPr>
          <a:xfrm rot="5400000">
            <a:off x="2895600" y="457200"/>
            <a:ext cx="5181600" cy="6705599"/>
          </a:xfrm>
          <a:prstGeom prst="rect">
            <a:avLst/>
          </a:prstGeom>
          <a:noFill/>
          <a:ln>
            <a:noFill/>
          </a:ln>
        </p:spPr>
        <p:txBody>
          <a:bodyPr lIns="91425" tIns="91425" rIns="91425" bIns="91425" anchor="t" anchorCtr="0"/>
          <a:lstStyle>
            <a:lvl1pPr marL="342900" indent="-165100" algn="l" rtl="0">
              <a:spcBef>
                <a:spcPts val="560"/>
              </a:spcBef>
              <a:spcAft>
                <a:spcPts val="0"/>
              </a:spcAft>
              <a:buClr>
                <a:schemeClr val="lt1"/>
              </a:buClr>
              <a:buFont typeface="Arial"/>
              <a:buChar char="•"/>
              <a:defRPr/>
            </a:lvl1pPr>
            <a:lvl2pPr marL="742950" indent="-133350" algn="l" rtl="0">
              <a:spcBef>
                <a:spcPts val="480"/>
              </a:spcBef>
              <a:spcAft>
                <a:spcPts val="0"/>
              </a:spcAft>
              <a:buClr>
                <a:schemeClr val="lt1"/>
              </a:buClr>
              <a:buFont typeface="Arial"/>
              <a:buChar char="–"/>
              <a:defRPr/>
            </a:lvl2pPr>
            <a:lvl3pPr marL="1143000" indent="-101600" algn="l" rtl="0">
              <a:spcBef>
                <a:spcPts val="400"/>
              </a:spcBef>
              <a:spcAft>
                <a:spcPts val="0"/>
              </a:spcAft>
              <a:buClr>
                <a:schemeClr val="lt1"/>
              </a:buClr>
              <a:buFont typeface="Arial"/>
              <a:buChar char="•"/>
              <a:defRPr/>
            </a:lvl3pPr>
            <a:lvl4pPr marL="1600200" indent="-114300" algn="l" rtl="0">
              <a:spcBef>
                <a:spcPts val="360"/>
              </a:spcBef>
              <a:spcAft>
                <a:spcPts val="0"/>
              </a:spcAft>
              <a:buClr>
                <a:schemeClr val="lt1"/>
              </a:buClr>
              <a:buFont typeface="Arial"/>
              <a:buChar char="–"/>
              <a:defRPr/>
            </a:lvl4pPr>
            <a:lvl5pPr marL="2057400" indent="-127000" algn="l" rtl="0">
              <a:spcBef>
                <a:spcPts val="320"/>
              </a:spcBef>
              <a:spcAft>
                <a:spcPts val="0"/>
              </a:spcAft>
              <a:buClr>
                <a:schemeClr val="lt1"/>
              </a:buClr>
              <a:buFont typeface="Arial"/>
              <a:buChar char="»"/>
              <a:defRPr/>
            </a:lvl5pPr>
            <a:lvl6pPr marL="2514600" indent="-127000" algn="l" rtl="0">
              <a:spcBef>
                <a:spcPts val="320"/>
              </a:spcBef>
              <a:spcAft>
                <a:spcPts val="0"/>
              </a:spcAft>
              <a:buClr>
                <a:schemeClr val="lt1"/>
              </a:buClr>
              <a:buFont typeface="Arial"/>
              <a:buChar char="»"/>
              <a:defRPr/>
            </a:lvl6pPr>
            <a:lvl7pPr marL="2971800" indent="-127000" algn="l" rtl="0">
              <a:spcBef>
                <a:spcPts val="320"/>
              </a:spcBef>
              <a:spcAft>
                <a:spcPts val="0"/>
              </a:spcAft>
              <a:buClr>
                <a:schemeClr val="lt1"/>
              </a:buClr>
              <a:buFont typeface="Arial"/>
              <a:buChar char="»"/>
              <a:defRPr/>
            </a:lvl7pPr>
            <a:lvl8pPr marL="3429000" indent="-127000" algn="l" rtl="0">
              <a:spcBef>
                <a:spcPts val="320"/>
              </a:spcBef>
              <a:spcAft>
                <a:spcPts val="0"/>
              </a:spcAft>
              <a:buClr>
                <a:schemeClr val="lt1"/>
              </a:buClr>
              <a:buFont typeface="Arial"/>
              <a:buChar char="»"/>
              <a:defRPr/>
            </a:lvl8pPr>
            <a:lvl9pPr marL="3886200" indent="-127000" algn="l" rtl="0">
              <a:spcBef>
                <a:spcPts val="320"/>
              </a:spcBef>
              <a:spcAft>
                <a:spcPts val="0"/>
              </a:spcAft>
              <a:buClr>
                <a:schemeClr val="lt1"/>
              </a:buClr>
              <a:buFont typeface="Arial"/>
              <a:buChar char="»"/>
              <a:defRPr/>
            </a:lvl9pPr>
          </a:lstStyle>
          <a:p>
            <a:endParaRPr/>
          </a:p>
        </p:txBody>
      </p:sp>
      <p:sp>
        <p:nvSpPr>
          <p:cNvPr id="233" name="Shape 23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4" name="Shape 23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5" name="Shape 23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rot="5400000">
            <a:off x="4991100" y="2552699"/>
            <a:ext cx="6019799" cy="1676399"/>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38" name="Shape 238"/>
          <p:cNvSpPr txBox="1">
            <a:spLocks noGrp="1"/>
          </p:cNvSpPr>
          <p:nvPr>
            <p:ph type="body" idx="1"/>
          </p:nvPr>
        </p:nvSpPr>
        <p:spPr>
          <a:xfrm rot="5400000">
            <a:off x="1562100" y="952499"/>
            <a:ext cx="6019799" cy="4876799"/>
          </a:xfrm>
          <a:prstGeom prst="rect">
            <a:avLst/>
          </a:prstGeom>
          <a:noFill/>
          <a:ln>
            <a:noFill/>
          </a:ln>
        </p:spPr>
        <p:txBody>
          <a:bodyPr lIns="91425" tIns="91425" rIns="91425" bIns="91425" anchor="t" anchorCtr="0"/>
          <a:lstStyle>
            <a:lvl1pPr marL="342900" indent="-165100" algn="l" rtl="0">
              <a:spcBef>
                <a:spcPts val="560"/>
              </a:spcBef>
              <a:spcAft>
                <a:spcPts val="0"/>
              </a:spcAft>
              <a:buClr>
                <a:schemeClr val="lt1"/>
              </a:buClr>
              <a:buFont typeface="Arial"/>
              <a:buChar char="•"/>
              <a:defRPr/>
            </a:lvl1pPr>
            <a:lvl2pPr marL="742950" indent="-133350" algn="l" rtl="0">
              <a:spcBef>
                <a:spcPts val="480"/>
              </a:spcBef>
              <a:spcAft>
                <a:spcPts val="0"/>
              </a:spcAft>
              <a:buClr>
                <a:schemeClr val="lt1"/>
              </a:buClr>
              <a:buFont typeface="Arial"/>
              <a:buChar char="–"/>
              <a:defRPr/>
            </a:lvl2pPr>
            <a:lvl3pPr marL="1143000" indent="-101600" algn="l" rtl="0">
              <a:spcBef>
                <a:spcPts val="400"/>
              </a:spcBef>
              <a:spcAft>
                <a:spcPts val="0"/>
              </a:spcAft>
              <a:buClr>
                <a:schemeClr val="lt1"/>
              </a:buClr>
              <a:buFont typeface="Arial"/>
              <a:buChar char="•"/>
              <a:defRPr/>
            </a:lvl3pPr>
            <a:lvl4pPr marL="1600200" indent="-114300" algn="l" rtl="0">
              <a:spcBef>
                <a:spcPts val="360"/>
              </a:spcBef>
              <a:spcAft>
                <a:spcPts val="0"/>
              </a:spcAft>
              <a:buClr>
                <a:schemeClr val="lt1"/>
              </a:buClr>
              <a:buFont typeface="Arial"/>
              <a:buChar char="–"/>
              <a:defRPr/>
            </a:lvl4pPr>
            <a:lvl5pPr marL="2057400" indent="-127000" algn="l" rtl="0">
              <a:spcBef>
                <a:spcPts val="320"/>
              </a:spcBef>
              <a:spcAft>
                <a:spcPts val="0"/>
              </a:spcAft>
              <a:buClr>
                <a:schemeClr val="lt1"/>
              </a:buClr>
              <a:buFont typeface="Arial"/>
              <a:buChar char="»"/>
              <a:defRPr/>
            </a:lvl5pPr>
            <a:lvl6pPr marL="2514600" indent="-127000" algn="l" rtl="0">
              <a:spcBef>
                <a:spcPts val="320"/>
              </a:spcBef>
              <a:spcAft>
                <a:spcPts val="0"/>
              </a:spcAft>
              <a:buClr>
                <a:schemeClr val="lt1"/>
              </a:buClr>
              <a:buFont typeface="Arial"/>
              <a:buChar char="»"/>
              <a:defRPr/>
            </a:lvl6pPr>
            <a:lvl7pPr marL="2971800" indent="-127000" algn="l" rtl="0">
              <a:spcBef>
                <a:spcPts val="320"/>
              </a:spcBef>
              <a:spcAft>
                <a:spcPts val="0"/>
              </a:spcAft>
              <a:buClr>
                <a:schemeClr val="lt1"/>
              </a:buClr>
              <a:buFont typeface="Arial"/>
              <a:buChar char="»"/>
              <a:defRPr/>
            </a:lvl7pPr>
            <a:lvl8pPr marL="3429000" indent="-127000" algn="l" rtl="0">
              <a:spcBef>
                <a:spcPts val="320"/>
              </a:spcBef>
              <a:spcAft>
                <a:spcPts val="0"/>
              </a:spcAft>
              <a:buClr>
                <a:schemeClr val="lt1"/>
              </a:buClr>
              <a:buFont typeface="Arial"/>
              <a:buChar char="»"/>
              <a:defRPr/>
            </a:lvl8pPr>
            <a:lvl9pPr marL="3886200" indent="-127000" algn="l" rtl="0">
              <a:spcBef>
                <a:spcPts val="320"/>
              </a:spcBef>
              <a:spcAft>
                <a:spcPts val="0"/>
              </a:spcAft>
              <a:buClr>
                <a:schemeClr val="lt1"/>
              </a:buClr>
              <a:buFont typeface="Arial"/>
              <a:buChar char="»"/>
              <a:defRPr/>
            </a:lvl9pPr>
          </a:lstStyle>
          <a:p>
            <a:endParaRPr/>
          </a:p>
        </p:txBody>
      </p:sp>
      <p:sp>
        <p:nvSpPr>
          <p:cNvPr id="239" name="Shape 23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0" name="Shape 24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1" name="Shape 24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530352" y="1316736"/>
            <a:ext cx="7772400" cy="1362455"/>
          </a:xfrm>
          <a:prstGeom prst="rect">
            <a:avLst/>
          </a:prstGeom>
          <a:noFill/>
          <a:ln>
            <a:noFill/>
          </a:ln>
        </p:spPr>
        <p:txBody>
          <a:bodyPr lIns="91425" tIns="91425" rIns="91425" bIns="91425" anchor="b" anchorCtr="0"/>
          <a:lstStyle>
            <a:lvl1pPr algn="l" rtl="0">
              <a:spcBef>
                <a:spcPts val="0"/>
              </a:spcBef>
              <a:buClr>
                <a:srgbClr val="D4A4D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1"/>
          </p:nvPr>
        </p:nvSpPr>
        <p:spPr>
          <a:xfrm>
            <a:off x="530352" y="2704664"/>
            <a:ext cx="7772400" cy="1509711"/>
          </a:xfrm>
          <a:prstGeom prst="rect">
            <a:avLst/>
          </a:prstGeom>
          <a:noFill/>
          <a:ln>
            <a:noFill/>
          </a:ln>
        </p:spPr>
        <p:txBody>
          <a:bodyPr lIns="91425" tIns="91425" rIns="91425" bIns="91425" anchor="t" anchorCtr="0"/>
          <a:lstStyle>
            <a:lvl1pPr marL="0" indent="0" rtl="0">
              <a:spcBef>
                <a:spcPts val="0"/>
              </a:spcBef>
              <a:buClr>
                <a:schemeClr val="lt1"/>
              </a:buClr>
              <a:buFont typeface="Arial"/>
              <a:buNone/>
              <a:defRPr/>
            </a:lvl1pPr>
            <a:lvl2pPr rtl="0">
              <a:spcBef>
                <a:spcPts val="0"/>
              </a:spcBef>
              <a:buClr>
                <a:schemeClr val="lt1"/>
              </a:buClr>
              <a:buFont typeface="Arial"/>
              <a:buNone/>
              <a:defRPr/>
            </a:lvl2pPr>
            <a:lvl3pPr rtl="0">
              <a:spcBef>
                <a:spcPts val="0"/>
              </a:spcBef>
              <a:buClr>
                <a:schemeClr val="lt1"/>
              </a:buClr>
              <a:buFont typeface="Arial"/>
              <a:buNone/>
              <a:defRPr/>
            </a:lvl3pPr>
            <a:lvl4pPr rtl="0">
              <a:spcBef>
                <a:spcPts val="0"/>
              </a:spcBef>
              <a:buClr>
                <a:schemeClr val="lt1"/>
              </a:buClr>
              <a:buFont typeface="Arial"/>
              <a:buNone/>
              <a:defRPr/>
            </a:lvl4pPr>
            <a:lvl5pPr rtl="0">
              <a:spcBef>
                <a:spcPts val="0"/>
              </a:spcBef>
              <a:buClr>
                <a:schemeClr val="lt1"/>
              </a:buClr>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spcBef>
                <a:spcPts val="0"/>
              </a:spcBef>
              <a:buNone/>
              <a:defRPr sz="1200" b="0" i="0" u="none" strike="noStrike" cap="none" baseline="0">
                <a:solidFill>
                  <a:srgbClr val="DDE2E3"/>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457200" y="1920084"/>
            <a:ext cx="4038599" cy="44348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2"/>
          </p:nvPr>
        </p:nvSpPr>
        <p:spPr>
          <a:xfrm>
            <a:off x="4648200" y="1920084"/>
            <a:ext cx="4038599" cy="44348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3" name="Shape 53"/>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spcBef>
                <a:spcPts val="0"/>
              </a:spcBef>
              <a:buNone/>
              <a:defRPr sz="1200" b="0" i="0" u="none" strike="noStrike" cap="none" baseline="0">
                <a:solidFill>
                  <a:srgbClr val="57646E"/>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1"/>
          </p:nvPr>
        </p:nvSpPr>
        <p:spPr>
          <a:xfrm>
            <a:off x="457200" y="1855248"/>
            <a:ext cx="4040187" cy="659352"/>
          </a:xfrm>
          <a:prstGeom prst="rect">
            <a:avLst/>
          </a:prstGeom>
          <a:noFill/>
          <a:ln>
            <a:noFill/>
          </a:ln>
        </p:spPr>
        <p:txBody>
          <a:bodyPr lIns="91425" tIns="91425" rIns="91425" bIns="91425" anchor="ctr" anchorCtr="0"/>
          <a:lstStyle>
            <a:lvl1pPr marL="0" indent="0" rtl="0">
              <a:spcBef>
                <a:spcPts val="0"/>
              </a:spcBef>
              <a:buClr>
                <a:schemeClr val="dk2"/>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2"/>
          </p:nvPr>
        </p:nvSpPr>
        <p:spPr>
          <a:xfrm>
            <a:off x="4645025" y="1859757"/>
            <a:ext cx="4041774" cy="654843"/>
          </a:xfrm>
          <a:prstGeom prst="rect">
            <a:avLst/>
          </a:prstGeom>
          <a:noFill/>
          <a:ln>
            <a:noFill/>
          </a:ln>
        </p:spPr>
        <p:txBody>
          <a:bodyPr lIns="91425" tIns="91425" rIns="91425" bIns="91425" anchor="ctr" anchorCtr="0"/>
          <a:lstStyle>
            <a:lvl1pPr marL="0" indent="0" rtl="0">
              <a:spcBef>
                <a:spcPts val="0"/>
              </a:spcBef>
              <a:buClr>
                <a:schemeClr val="dk2"/>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3"/>
          </p:nvPr>
        </p:nvSpPr>
        <p:spPr>
          <a:xfrm>
            <a:off x="457200" y="2514600"/>
            <a:ext cx="4040187" cy="384572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4"/>
          </p:nvPr>
        </p:nvSpPr>
        <p:spPr>
          <a:xfrm>
            <a:off x="4645025" y="2514600"/>
            <a:ext cx="4041774" cy="384572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spcBef>
                <a:spcPts val="0"/>
              </a:spcBef>
              <a:buNone/>
              <a:defRPr sz="1200" b="0" i="0" u="none" strike="noStrike" cap="none" baseline="0">
                <a:solidFill>
                  <a:srgbClr val="57646E"/>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704087"/>
            <a:ext cx="8305799" cy="1143000"/>
          </a:xfrm>
          <a:prstGeom prst="rect">
            <a:avLst/>
          </a:prstGeom>
          <a:noFill/>
          <a:ln>
            <a:noFill/>
          </a:ln>
        </p:spPr>
        <p:txBody>
          <a:bodyPr lIns="91425" tIns="91425" rIns="91425" bIns="91425" anchor="b"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spcBef>
                <a:spcPts val="0"/>
              </a:spcBef>
              <a:buNone/>
              <a:defRPr sz="1200" b="0" i="0" u="none" strike="noStrike" cap="none" baseline="0">
                <a:solidFill>
                  <a:srgbClr val="57646E"/>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9"/>
        <p:cNvGrpSpPr/>
        <p:nvPr/>
      </p:nvGrpSpPr>
      <p:grpSpPr>
        <a:xfrm>
          <a:off x="0" y="0"/>
          <a:ext cx="0" cy="0"/>
          <a:chOff x="0" y="0"/>
          <a:chExt cx="0" cy="0"/>
        </a:xfrm>
      </p:grpSpPr>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spcBef>
                <a:spcPts val="0"/>
              </a:spcBef>
              <a:buNone/>
              <a:defRPr sz="1200" b="0" i="0" u="none" strike="noStrike" cap="none" baseline="0">
                <a:solidFill>
                  <a:srgbClr val="57646E"/>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85800" y="514352"/>
            <a:ext cx="2743199" cy="1162049"/>
          </a:xfrm>
          <a:prstGeom prst="rect">
            <a:avLst/>
          </a:prstGeom>
          <a:noFill/>
          <a:ln>
            <a:noFill/>
          </a:ln>
        </p:spPr>
        <p:txBody>
          <a:bodyPr lIns="91425" tIns="91425" rIns="91425" bIns="91425" anchor="b"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a:off x="685800" y="1676400"/>
            <a:ext cx="2743199" cy="4572000"/>
          </a:xfrm>
          <a:prstGeom prst="rect">
            <a:avLst/>
          </a:prstGeom>
          <a:noFill/>
          <a:ln>
            <a:noFill/>
          </a:ln>
        </p:spPr>
        <p:txBody>
          <a:bodyPr lIns="91425" tIns="91425" rIns="91425" bIns="91425" anchor="t" anchorCtr="0"/>
          <a:lstStyle>
            <a:lvl1pPr marL="0" indent="0" algn="l" rtl="0">
              <a:spcBef>
                <a:spcPts val="0"/>
              </a:spcBef>
              <a:buFont typeface="Arial"/>
              <a:buNone/>
              <a:defRPr/>
            </a:lvl1pPr>
            <a:lvl2pPr indent="0" algn="l" rtl="0">
              <a:spcBef>
                <a:spcPts val="0"/>
              </a:spcBef>
              <a:buFont typeface="Arial"/>
              <a:buNone/>
              <a:defRPr/>
            </a:lvl2pPr>
            <a:lvl3pPr indent="0" algn="l" rtl="0">
              <a:spcBef>
                <a:spcPts val="0"/>
              </a:spcBef>
              <a:buFont typeface="Arial"/>
              <a:buNone/>
              <a:defRPr/>
            </a:lvl3pPr>
            <a:lvl4pPr indent="0" algn="l" rtl="0">
              <a:spcBef>
                <a:spcPts val="0"/>
              </a:spcBef>
              <a:buFont typeface="Arial"/>
              <a:buNone/>
              <a:defRPr/>
            </a:lvl4pPr>
            <a:lvl5pPr indent="0" algn="l"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body" idx="2"/>
          </p:nvPr>
        </p:nvSpPr>
        <p:spPr>
          <a:xfrm>
            <a:off x="3575050" y="1676400"/>
            <a:ext cx="5111750" cy="4572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9" name="Shape 79"/>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spcBef>
                <a:spcPts val="0"/>
              </a:spcBef>
              <a:buNone/>
              <a:defRPr sz="1200" b="0" i="0" u="none" strike="noStrike" cap="none" baseline="0">
                <a:solidFill>
                  <a:srgbClr val="57646E"/>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b="-18998"/>
          </a:stretch>
        </a:blipFill>
        <a:effectLst/>
      </p:bgPr>
    </p:bg>
    <p:spTree>
      <p:nvGrpSpPr>
        <p:cNvPr id="1" name="Shape 8"/>
        <p:cNvGrpSpPr/>
        <p:nvPr/>
      </p:nvGrpSpPr>
      <p:grpSpPr>
        <a:xfrm>
          <a:off x="0" y="0"/>
          <a:ext cx="0" cy="0"/>
          <a:chOff x="0" y="0"/>
          <a:chExt cx="0" cy="0"/>
        </a:xfrm>
      </p:grpSpPr>
      <p:sp>
        <p:nvSpPr>
          <p:cNvPr id="9" name="Shape 9"/>
          <p:cNvSpPr/>
          <p:nvPr/>
        </p:nvSpPr>
        <p:spPr>
          <a:xfrm>
            <a:off x="-9525" y="-7144"/>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39868E">
                  <a:alpha val="44705"/>
                </a:srgbClr>
              </a:gs>
              <a:gs pos="100000">
                <a:srgbClr val="CB9F00">
                  <a:alpha val="54901"/>
                </a:srgbClr>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0" name="Shape 10"/>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A48000">
                  <a:alpha val="29803"/>
                </a:srgbClr>
              </a:gs>
              <a:gs pos="80000">
                <a:srgbClr val="3CA8B4">
                  <a:alpha val="44705"/>
                </a:srgbClr>
              </a:gs>
              <a:gs pos="100000">
                <a:srgbClr val="3CA8B4">
                  <a:alpha val="44705"/>
                </a:srgbClr>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 name="Shape 11"/>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indent="0" algn="l" rtl="0">
              <a:spcBef>
                <a:spcPts val="0"/>
              </a:spcBef>
              <a:buClr>
                <a:schemeClr val="dk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20" marR="0" indent="-117475" algn="l" rtl="0">
              <a:spcBef>
                <a:spcPts val="520"/>
              </a:spcBef>
              <a:buClr>
                <a:schemeClr val="accent3"/>
              </a:buClr>
              <a:buFont typeface="Noto Symbol"/>
              <a:buChar char="●"/>
              <a:defRPr/>
            </a:lvl1pPr>
            <a:lvl2pPr marL="640080" marR="0" indent="-129540" algn="l" rtl="0">
              <a:spcBef>
                <a:spcPts val="480"/>
              </a:spcBef>
              <a:buClr>
                <a:schemeClr val="accent1"/>
              </a:buClr>
              <a:buFont typeface="Noto Symbol"/>
              <a:buChar char="●"/>
              <a:defRPr/>
            </a:lvl2pPr>
            <a:lvl3pPr marL="914400" marR="0" indent="-160655" algn="l" rtl="0">
              <a:spcBef>
                <a:spcPts val="420"/>
              </a:spcBef>
              <a:buClr>
                <a:schemeClr val="accent2"/>
              </a:buClr>
              <a:buFont typeface="Noto Symbol"/>
              <a:buChar char="●"/>
              <a:defRPr/>
            </a:lvl3pPr>
            <a:lvl4pPr marL="1188720" marR="0" indent="-128269" algn="l" rtl="0">
              <a:spcBef>
                <a:spcPts val="400"/>
              </a:spcBef>
              <a:buClr>
                <a:schemeClr val="accent3"/>
              </a:buClr>
              <a:buFont typeface="Noto Symbol"/>
              <a:buChar char="●"/>
              <a:defRPr/>
            </a:lvl4pPr>
            <a:lvl5pPr marL="1463040" marR="0" indent="-135889" algn="l" rtl="0">
              <a:spcBef>
                <a:spcPts val="400"/>
              </a:spcBef>
              <a:buClr>
                <a:schemeClr val="accent4"/>
              </a:buClr>
              <a:buFont typeface="Noto Symbol"/>
              <a:buChar char="●"/>
              <a:defRPr/>
            </a:lvl5pPr>
            <a:lvl6pPr marL="1737360" marR="0" indent="-121920" algn="l" rtl="0">
              <a:spcBef>
                <a:spcPts val="360"/>
              </a:spcBef>
              <a:buClr>
                <a:schemeClr val="accent5"/>
              </a:buClr>
              <a:buFont typeface="Noto Symbol"/>
              <a:buChar char="●"/>
              <a:defRPr/>
            </a:lvl6pPr>
            <a:lvl7pPr marL="1920240" marR="0" indent="-111760" algn="l" rtl="0">
              <a:spcBef>
                <a:spcPts val="320"/>
              </a:spcBef>
              <a:buClr>
                <a:schemeClr val="accent6"/>
              </a:buClr>
              <a:buFont typeface="Noto Symbol"/>
              <a:buChar char="●"/>
              <a:defRPr/>
            </a:lvl7pPr>
            <a:lvl8pPr marL="2194560" marR="0" indent="-86360" algn="l" rtl="0">
              <a:spcBef>
                <a:spcPts val="320"/>
              </a:spcBef>
              <a:buClr>
                <a:schemeClr val="dk2"/>
              </a:buClr>
              <a:buFont typeface="Arial"/>
              <a:buChar char="•"/>
              <a:defRPr/>
            </a:lvl8pPr>
            <a:lvl9pPr marL="2468880" marR="0" indent="-93979" algn="l" rtl="0">
              <a:spcBef>
                <a:spcPts val="280"/>
              </a:spcBef>
              <a:buClr>
                <a:schemeClr val="dk2"/>
              </a:buClr>
              <a:buFont typeface="Arial"/>
              <a:buChar char="•"/>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lvl1pPr marL="0" marR="0" indent="0" algn="r" rtl="0">
              <a:spcBef>
                <a:spcPts val="0"/>
              </a:spcBef>
              <a:buNone/>
              <a:defRPr sz="1200" b="0" i="0" u="none" strike="noStrike" cap="none" baseline="0">
                <a:solidFill>
                  <a:srgbClr val="57646E"/>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grpSp>
        <p:nvGrpSpPr>
          <p:cNvPr id="16" name="Shape 16"/>
          <p:cNvGrpSpPr/>
          <p:nvPr/>
        </p:nvGrpSpPr>
        <p:grpSpPr>
          <a:xfrm>
            <a:off x="-29294" y="-16113"/>
            <a:ext cx="9198254" cy="1086266"/>
            <a:chOff x="-29322" y="-1971"/>
            <a:chExt cx="9198254" cy="1086266"/>
          </a:xfrm>
        </p:grpSpPr>
        <p:sp>
          <p:nvSpPr>
            <p:cNvPr id="17" name="Shape 17"/>
            <p:cNvSpPr/>
            <p:nvPr/>
          </p:nvSpPr>
          <p:spPr>
            <a:xfrm rot="-164307">
              <a:off x="-19044" y="216549"/>
              <a:ext cx="9163050" cy="649224"/>
            </a:xfrm>
            <a:custGeom>
              <a:avLst/>
              <a:gdLst/>
              <a:ahLst/>
              <a:cxnLst/>
              <a:rect l="0" t="0" r="0" b="0"/>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a:solidFill>
                <a:srgbClr val="C39902"/>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8" name="Shape 18"/>
            <p:cNvSpPr/>
            <p:nvPr/>
          </p:nvSpPr>
          <p:spPr>
            <a:xfrm rot="-164308">
              <a:off x="-14309" y="290002"/>
              <a:ext cx="9175811" cy="530351"/>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b="-18998"/>
          </a:stretch>
        </a:blipFill>
        <a:effectLst/>
      </p:bgPr>
    </p:bg>
    <p:spTree>
      <p:nvGrpSpPr>
        <p:cNvPr id="1" name="Shape 92"/>
        <p:cNvGrpSpPr/>
        <p:nvPr/>
      </p:nvGrpSpPr>
      <p:grpSpPr>
        <a:xfrm>
          <a:off x="0" y="0"/>
          <a:ext cx="0" cy="0"/>
          <a:chOff x="0" y="0"/>
          <a:chExt cx="0" cy="0"/>
        </a:xfrm>
      </p:grpSpPr>
      <p:sp>
        <p:nvSpPr>
          <p:cNvPr id="93" name="Shape 9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
        <p:nvSpPr>
          <p:cNvPr id="96" name="Shape 96"/>
          <p:cNvSpPr txBox="1">
            <a:spLocks noGrp="1"/>
          </p:cNvSpPr>
          <p:nvPr>
            <p:ph type="title"/>
          </p:nvPr>
        </p:nvSpPr>
        <p:spPr>
          <a:xfrm>
            <a:off x="2133600" y="381000"/>
            <a:ext cx="6705599" cy="609599"/>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97" name="Shape 97"/>
          <p:cNvSpPr txBox="1">
            <a:spLocks noGrp="1"/>
          </p:cNvSpPr>
          <p:nvPr>
            <p:ph type="body" idx="1"/>
          </p:nvPr>
        </p:nvSpPr>
        <p:spPr>
          <a:xfrm>
            <a:off x="2133600" y="1219200"/>
            <a:ext cx="6705599" cy="5181600"/>
          </a:xfrm>
          <a:prstGeom prst="rect">
            <a:avLst/>
          </a:prstGeom>
          <a:noFill/>
          <a:ln>
            <a:noFill/>
          </a:ln>
        </p:spPr>
        <p:txBody>
          <a:bodyPr lIns="91425" tIns="91425" rIns="91425" bIns="91425" anchor="t" anchorCtr="0"/>
          <a:lstStyle>
            <a:lvl1pPr marL="342900" marR="0" indent="-165100" algn="l" rtl="0">
              <a:spcBef>
                <a:spcPts val="560"/>
              </a:spcBef>
              <a:spcAft>
                <a:spcPts val="0"/>
              </a:spcAft>
              <a:buClr>
                <a:schemeClr val="dk1"/>
              </a:buClr>
              <a:buFont typeface="Arial"/>
              <a:buChar char="•"/>
              <a:defRPr/>
            </a:lvl1pPr>
            <a:lvl2pPr marL="742950" marR="0" indent="-133350" algn="l" rtl="0">
              <a:spcBef>
                <a:spcPts val="480"/>
              </a:spcBef>
              <a:spcAft>
                <a:spcPts val="0"/>
              </a:spcAft>
              <a:buClr>
                <a:schemeClr val="dk1"/>
              </a:buClr>
              <a:buFont typeface="Arial"/>
              <a:buChar char="–"/>
              <a:defRPr/>
            </a:lvl2pPr>
            <a:lvl3pPr marL="1143000" marR="0" indent="-101600" algn="l" rtl="0">
              <a:spcBef>
                <a:spcPts val="400"/>
              </a:spcBef>
              <a:spcAft>
                <a:spcPts val="0"/>
              </a:spcAft>
              <a:buClr>
                <a:schemeClr val="dk1"/>
              </a:buClr>
              <a:buFont typeface="Arial"/>
              <a:buChar char="•"/>
              <a:defRPr/>
            </a:lvl3pPr>
            <a:lvl4pPr marL="1600200" marR="0" indent="-114300" algn="l" rtl="0">
              <a:spcBef>
                <a:spcPts val="360"/>
              </a:spcBef>
              <a:spcAft>
                <a:spcPts val="0"/>
              </a:spcAft>
              <a:buClr>
                <a:schemeClr val="dk1"/>
              </a:buClr>
              <a:buFont typeface="Arial"/>
              <a:buChar char="–"/>
              <a:defRPr/>
            </a:lvl4pPr>
            <a:lvl5pPr marL="2057400" marR="0" indent="-127000" algn="l" rtl="0">
              <a:spcBef>
                <a:spcPts val="320"/>
              </a:spcBef>
              <a:spcAft>
                <a:spcPts val="0"/>
              </a:spcAft>
              <a:buClr>
                <a:schemeClr val="dk1"/>
              </a:buClr>
              <a:buFont typeface="Arial"/>
              <a:buChar char="»"/>
              <a:defRPr/>
            </a:lvl5pPr>
            <a:lvl6pPr marL="2514600" marR="0" indent="-127000" algn="l" rtl="0">
              <a:spcBef>
                <a:spcPts val="320"/>
              </a:spcBef>
              <a:spcAft>
                <a:spcPts val="0"/>
              </a:spcAft>
              <a:buClr>
                <a:schemeClr val="dk1"/>
              </a:buClr>
              <a:buFont typeface="Arial"/>
              <a:buChar char="»"/>
              <a:defRPr/>
            </a:lvl6pPr>
            <a:lvl7pPr marL="2971800" marR="0" indent="-127000" algn="l" rtl="0">
              <a:spcBef>
                <a:spcPts val="320"/>
              </a:spcBef>
              <a:spcAft>
                <a:spcPts val="0"/>
              </a:spcAft>
              <a:buClr>
                <a:schemeClr val="dk1"/>
              </a:buClr>
              <a:buFont typeface="Arial"/>
              <a:buChar char="»"/>
              <a:defRPr/>
            </a:lvl7pPr>
            <a:lvl8pPr marL="3429000" marR="0" indent="-127000" algn="l" rtl="0">
              <a:spcBef>
                <a:spcPts val="320"/>
              </a:spcBef>
              <a:spcAft>
                <a:spcPts val="0"/>
              </a:spcAft>
              <a:buClr>
                <a:schemeClr val="dk1"/>
              </a:buClr>
              <a:buFont typeface="Arial"/>
              <a:buChar char="»"/>
              <a:defRPr/>
            </a:lvl8pPr>
            <a:lvl9pPr marL="3886200" marR="0" indent="-127000" algn="l" rtl="0">
              <a:spcBef>
                <a:spcPts val="32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b="-18998"/>
          </a:stretch>
        </a:blipFill>
        <a:effectLst/>
      </p:bgPr>
    </p:bg>
    <p:spTree>
      <p:nvGrpSpPr>
        <p:cNvPr id="1" name="Shape 167"/>
        <p:cNvGrpSpPr/>
        <p:nvPr/>
      </p:nvGrpSpPr>
      <p:grpSpPr>
        <a:xfrm>
          <a:off x="0" y="0"/>
          <a:ext cx="0" cy="0"/>
          <a:chOff x="0" y="0"/>
          <a:chExt cx="0" cy="0"/>
        </a:xfrm>
      </p:grpSpPr>
      <p:sp>
        <p:nvSpPr>
          <p:cNvPr id="168" name="Shape 16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9" name="Shape 16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0" name="Shape 17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
        <p:nvSpPr>
          <p:cNvPr id="171" name="Shape 171"/>
          <p:cNvSpPr txBox="1">
            <a:spLocks noGrp="1"/>
          </p:cNvSpPr>
          <p:nvPr>
            <p:ph type="title"/>
          </p:nvPr>
        </p:nvSpPr>
        <p:spPr>
          <a:xfrm>
            <a:off x="2133600" y="381000"/>
            <a:ext cx="6705599" cy="609599"/>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72" name="Shape 172"/>
          <p:cNvSpPr txBox="1">
            <a:spLocks noGrp="1"/>
          </p:cNvSpPr>
          <p:nvPr>
            <p:ph type="body" idx="1"/>
          </p:nvPr>
        </p:nvSpPr>
        <p:spPr>
          <a:xfrm>
            <a:off x="2133600" y="1219200"/>
            <a:ext cx="6705599" cy="5181600"/>
          </a:xfrm>
          <a:prstGeom prst="rect">
            <a:avLst/>
          </a:prstGeom>
          <a:noFill/>
          <a:ln>
            <a:noFill/>
          </a:ln>
        </p:spPr>
        <p:txBody>
          <a:bodyPr lIns="91425" tIns="91425" rIns="91425" bIns="91425" anchor="t" anchorCtr="0"/>
          <a:lstStyle>
            <a:lvl1pPr marL="342900" marR="0" indent="-165100" algn="l" rtl="0">
              <a:spcBef>
                <a:spcPts val="560"/>
              </a:spcBef>
              <a:spcAft>
                <a:spcPts val="0"/>
              </a:spcAft>
              <a:buClr>
                <a:schemeClr val="lt1"/>
              </a:buClr>
              <a:buFont typeface="Arial"/>
              <a:buChar char="•"/>
              <a:defRPr/>
            </a:lvl1pPr>
            <a:lvl2pPr marL="742950" marR="0" indent="-133350" algn="l" rtl="0">
              <a:spcBef>
                <a:spcPts val="480"/>
              </a:spcBef>
              <a:spcAft>
                <a:spcPts val="0"/>
              </a:spcAft>
              <a:buClr>
                <a:schemeClr val="lt1"/>
              </a:buClr>
              <a:buFont typeface="Arial"/>
              <a:buChar char="–"/>
              <a:defRPr/>
            </a:lvl2pPr>
            <a:lvl3pPr marL="1143000" marR="0" indent="-101600" algn="l" rtl="0">
              <a:spcBef>
                <a:spcPts val="400"/>
              </a:spcBef>
              <a:spcAft>
                <a:spcPts val="0"/>
              </a:spcAft>
              <a:buClr>
                <a:schemeClr val="lt1"/>
              </a:buClr>
              <a:buFont typeface="Arial"/>
              <a:buChar char="•"/>
              <a:defRPr/>
            </a:lvl3pPr>
            <a:lvl4pPr marL="1600200" marR="0" indent="-114300" algn="l" rtl="0">
              <a:spcBef>
                <a:spcPts val="360"/>
              </a:spcBef>
              <a:spcAft>
                <a:spcPts val="0"/>
              </a:spcAft>
              <a:buClr>
                <a:schemeClr val="lt1"/>
              </a:buClr>
              <a:buFont typeface="Arial"/>
              <a:buChar char="–"/>
              <a:defRPr/>
            </a:lvl4pPr>
            <a:lvl5pPr marL="2057400" marR="0" indent="-127000" algn="l" rtl="0">
              <a:spcBef>
                <a:spcPts val="320"/>
              </a:spcBef>
              <a:spcAft>
                <a:spcPts val="0"/>
              </a:spcAft>
              <a:buClr>
                <a:schemeClr val="lt1"/>
              </a:buClr>
              <a:buFont typeface="Arial"/>
              <a:buChar char="»"/>
              <a:defRPr/>
            </a:lvl5pPr>
            <a:lvl6pPr marL="2514600" marR="0" indent="-127000" algn="l" rtl="0">
              <a:spcBef>
                <a:spcPts val="320"/>
              </a:spcBef>
              <a:spcAft>
                <a:spcPts val="0"/>
              </a:spcAft>
              <a:buClr>
                <a:schemeClr val="lt1"/>
              </a:buClr>
              <a:buFont typeface="Arial"/>
              <a:buChar char="»"/>
              <a:defRPr/>
            </a:lvl6pPr>
            <a:lvl7pPr marL="2971800" marR="0" indent="-127000" algn="l" rtl="0">
              <a:spcBef>
                <a:spcPts val="320"/>
              </a:spcBef>
              <a:spcAft>
                <a:spcPts val="0"/>
              </a:spcAft>
              <a:buClr>
                <a:schemeClr val="lt1"/>
              </a:buClr>
              <a:buFont typeface="Arial"/>
              <a:buChar char="»"/>
              <a:defRPr/>
            </a:lvl7pPr>
            <a:lvl8pPr marL="3429000" marR="0" indent="-127000" algn="l" rtl="0">
              <a:spcBef>
                <a:spcPts val="320"/>
              </a:spcBef>
              <a:spcAft>
                <a:spcPts val="0"/>
              </a:spcAft>
              <a:buClr>
                <a:schemeClr val="lt1"/>
              </a:buClr>
              <a:buFont typeface="Arial"/>
              <a:buChar char="»"/>
              <a:defRPr/>
            </a:lvl8pPr>
            <a:lvl9pPr marL="3886200" marR="0" indent="-127000" algn="l" rtl="0">
              <a:spcBef>
                <a:spcPts val="320"/>
              </a:spcBef>
              <a:spcAft>
                <a:spcPts val="0"/>
              </a:spcAft>
              <a:buClr>
                <a:schemeClr val="lt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286000"/>
            <a:ext cx="8229600" cy="732118"/>
          </a:xfrm>
          <a:prstGeom prst="rect">
            <a:avLst/>
          </a:prstGeom>
          <a:noFill/>
          <a:ln>
            <a:noFill/>
          </a:ln>
        </p:spPr>
        <p:txBody>
          <a:bodyPr lIns="0" tIns="45700" rIns="0" bIns="0" anchor="b" anchorCtr="0">
            <a:noAutofit/>
          </a:bodyPr>
          <a:lstStyle/>
          <a:p>
            <a:pPr marL="0" marR="0" lvl="0" indent="0" algn="ctr" rtl="0">
              <a:spcBef>
                <a:spcPts val="0"/>
              </a:spcBef>
              <a:buClr>
                <a:srgbClr val="92D050"/>
              </a:buClr>
              <a:buSzPct val="25000"/>
              <a:buFont typeface="Arial"/>
              <a:buNone/>
            </a:pPr>
            <a:r>
              <a:rPr lang="en-US" sz="4500" b="0" i="0" u="none" strike="noStrike" cap="none" baseline="0" dirty="0" smtClean="0">
                <a:solidFill>
                  <a:srgbClr val="92D050"/>
                </a:solidFill>
                <a:latin typeface="Arial"/>
                <a:ea typeface="Arial"/>
                <a:cs typeface="Arial"/>
                <a:sym typeface="Arial"/>
              </a:rPr>
              <a:t>Light and Life: Being living letters in a post-Christian world</a:t>
            </a:r>
            <a:r>
              <a:rPr lang="en-US" sz="3250" b="0" i="0" u="none" strike="noStrike" cap="none" baseline="0" dirty="0">
                <a:solidFill>
                  <a:srgbClr val="92D050"/>
                </a:solidFill>
                <a:latin typeface="Amarante"/>
                <a:ea typeface="Amarante"/>
                <a:cs typeface="Amarante"/>
                <a:sym typeface="Amarante"/>
              </a:rPr>
              <a:t/>
            </a:r>
            <a:br>
              <a:rPr lang="en-US" sz="3250" b="0" i="0" u="none" strike="noStrike" cap="none" baseline="0" dirty="0">
                <a:solidFill>
                  <a:srgbClr val="92D050"/>
                </a:solidFill>
                <a:latin typeface="Amarante"/>
                <a:ea typeface="Amarante"/>
                <a:cs typeface="Amarante"/>
                <a:sym typeface="Amarante"/>
              </a:rPr>
            </a:br>
            <a:r>
              <a:rPr lang="en-US" sz="3950" b="1" i="0" u="none" strike="noStrike" cap="none" baseline="0" dirty="0">
                <a:solidFill>
                  <a:srgbClr val="C5E670"/>
                </a:solidFill>
                <a:latin typeface="Amarante"/>
                <a:ea typeface="Amarante"/>
                <a:cs typeface="Amarante"/>
                <a:sym typeface="Amarante"/>
              </a:rPr>
              <a:t/>
            </a:r>
            <a:br>
              <a:rPr lang="en-US" sz="3950" b="1" i="0" u="none" strike="noStrike" cap="none" baseline="0" dirty="0">
                <a:solidFill>
                  <a:srgbClr val="C5E670"/>
                </a:solidFill>
                <a:latin typeface="Amarante"/>
                <a:ea typeface="Amarante"/>
                <a:cs typeface="Amarante"/>
                <a:sym typeface="Amarante"/>
              </a:rPr>
            </a:br>
            <a:r>
              <a:rPr lang="en-US" sz="3950" b="1" dirty="0" smtClean="0">
                <a:solidFill>
                  <a:srgbClr val="C5E670"/>
                </a:solidFill>
                <a:latin typeface="Amarante"/>
                <a:ea typeface="Amarante"/>
                <a:cs typeface="Amarante"/>
                <a:sym typeface="Amarante"/>
              </a:rPr>
              <a:t>October 17</a:t>
            </a:r>
            <a:r>
              <a:rPr lang="en-US" sz="3950" b="1" i="0" u="none" strike="noStrike" cap="none" baseline="0" dirty="0" smtClean="0">
                <a:solidFill>
                  <a:srgbClr val="C5E670"/>
                </a:solidFill>
                <a:latin typeface="Amarante"/>
                <a:ea typeface="Amarante"/>
                <a:cs typeface="Amarante"/>
                <a:sym typeface="Amarante"/>
              </a:rPr>
              <a:t>, </a:t>
            </a:r>
            <a:r>
              <a:rPr lang="en-US" sz="3950" b="1" i="0" u="none" strike="noStrike" cap="none" baseline="0" dirty="0">
                <a:solidFill>
                  <a:srgbClr val="C5E670"/>
                </a:solidFill>
                <a:latin typeface="Amarante"/>
                <a:ea typeface="Amarante"/>
                <a:cs typeface="Amarante"/>
                <a:sym typeface="Amarante"/>
              </a:rPr>
              <a:t>201</a:t>
            </a:r>
            <a:r>
              <a:rPr lang="en-US" sz="3950" b="1" dirty="0">
                <a:solidFill>
                  <a:srgbClr val="C5E670"/>
                </a:solidFill>
                <a:latin typeface="Amarante"/>
                <a:ea typeface="Amarante"/>
                <a:cs typeface="Amarante"/>
                <a:sym typeface="Amarante"/>
              </a:rPr>
              <a:t>5</a:t>
            </a:r>
          </a:p>
        </p:txBody>
      </p:sp>
      <p:sp>
        <p:nvSpPr>
          <p:cNvPr id="244" name="Shape 244"/>
          <p:cNvSpPr txBox="1">
            <a:spLocks noGrp="1"/>
          </p:cNvSpPr>
          <p:nvPr>
            <p:ph type="body" idx="1"/>
          </p:nvPr>
        </p:nvSpPr>
        <p:spPr>
          <a:xfrm>
            <a:off x="457200" y="4467412"/>
            <a:ext cx="8229600" cy="1857187"/>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Clr>
                <a:schemeClr val="accent3"/>
              </a:buClr>
              <a:buSzPct val="25000"/>
              <a:buFont typeface="Noto Symbol"/>
              <a:buNone/>
            </a:pPr>
            <a:r>
              <a:rPr lang="en-US" sz="4000" b="1" i="0" u="none" strike="noStrike" cap="none" baseline="0" dirty="0">
                <a:solidFill>
                  <a:srgbClr val="945091"/>
                </a:solidFill>
                <a:latin typeface="Arial"/>
                <a:ea typeface="Arial"/>
                <a:cs typeface="Arial"/>
                <a:sym typeface="Arial"/>
              </a:rPr>
              <a:t>Science, Faith and Health Care: </a:t>
            </a:r>
            <a:br>
              <a:rPr lang="en-US" sz="4000" b="1" i="0" u="none" strike="noStrike" cap="none" baseline="0" dirty="0">
                <a:solidFill>
                  <a:srgbClr val="945091"/>
                </a:solidFill>
                <a:latin typeface="Arial"/>
                <a:ea typeface="Arial"/>
                <a:cs typeface="Arial"/>
                <a:sym typeface="Arial"/>
              </a:rPr>
            </a:br>
            <a:r>
              <a:rPr lang="en-US" sz="4000" b="1" i="0" u="none" strike="noStrike" cap="none" baseline="0" dirty="0">
                <a:solidFill>
                  <a:srgbClr val="945091"/>
                </a:solidFill>
                <a:latin typeface="Arial"/>
                <a:ea typeface="Arial"/>
                <a:cs typeface="Arial"/>
                <a:sym typeface="Arial"/>
              </a:rPr>
              <a:t>Unapologetic  Apologetics  for the Health  Care Professional</a:t>
            </a:r>
          </a:p>
          <a:p>
            <a:pPr marL="0" marR="0" lvl="0" indent="0" algn="ctr" rtl="0">
              <a:lnSpc>
                <a:spcPct val="80000"/>
              </a:lnSpc>
              <a:spcBef>
                <a:spcPts val="352"/>
              </a:spcBef>
              <a:buClr>
                <a:schemeClr val="accent3"/>
              </a:buClr>
              <a:buFont typeface="Noto Symbol"/>
              <a:buNone/>
            </a:pPr>
            <a:endParaRPr sz="1750" b="0" i="0" u="none" strike="noStrike" cap="none" baseline="0" dirty="0">
              <a:solidFill>
                <a:srgbClr val="F9E3D6"/>
              </a:solidFill>
              <a:latin typeface="Arial"/>
              <a:ea typeface="Arial"/>
              <a:cs typeface="Arial"/>
              <a:sym typeface="Arial"/>
            </a:endParaRPr>
          </a:p>
          <a:p>
            <a:pPr marL="0" marR="0" lvl="0" indent="0" algn="r" rtl="0">
              <a:lnSpc>
                <a:spcPct val="80000"/>
              </a:lnSpc>
              <a:spcBef>
                <a:spcPts val="230"/>
              </a:spcBef>
              <a:buClr>
                <a:schemeClr val="accent3"/>
              </a:buClr>
              <a:buSzPct val="25000"/>
              <a:buFont typeface="Noto Symbol"/>
              <a:buNone/>
            </a:pPr>
            <a:r>
              <a:rPr lang="en-US" sz="1050" b="0" i="0" u="none" strike="noStrike" cap="none" baseline="0" dirty="0">
                <a:solidFill>
                  <a:srgbClr val="F9E3D6"/>
                </a:solidFill>
                <a:latin typeface="Arial"/>
                <a:ea typeface="Arial"/>
                <a:cs typeface="Arial"/>
                <a:sym typeface="Arial"/>
              </a:rPr>
              <a:t>			</a:t>
            </a:r>
            <a:r>
              <a:rPr lang="en-US" sz="1150" b="1" i="0" u="none" strike="noStrike" cap="none" baseline="0" dirty="0">
                <a:solidFill>
                  <a:srgbClr val="F9E3D6"/>
                </a:solidFill>
                <a:latin typeface="Arial"/>
                <a:ea typeface="Arial"/>
                <a:cs typeface="Arial"/>
                <a:sym typeface="Arial"/>
              </a:rPr>
              <a:t>William T. Griffin, DDS</a:t>
            </a:r>
          </a:p>
          <a:p>
            <a:pPr marL="0" marR="0" lvl="0" indent="0" algn="r" rtl="0">
              <a:lnSpc>
                <a:spcPct val="80000"/>
              </a:lnSpc>
              <a:spcBef>
                <a:spcPts val="230"/>
              </a:spcBef>
              <a:buClr>
                <a:schemeClr val="accent3"/>
              </a:buClr>
              <a:buSzPct val="25000"/>
              <a:buFont typeface="Noto Symbol"/>
              <a:buNone/>
            </a:pPr>
            <a:r>
              <a:rPr lang="en-US" sz="1150" b="1" i="0" u="none" strike="noStrike" cap="none" baseline="0" dirty="0">
                <a:solidFill>
                  <a:srgbClr val="F9E3D6"/>
                </a:solidFill>
                <a:latin typeface="Arial"/>
                <a:ea typeface="Arial"/>
                <a:cs typeface="Arial"/>
                <a:sym typeface="Arial"/>
              </a:rPr>
              <a:t>			Yorktown, VA</a:t>
            </a:r>
          </a:p>
          <a:p>
            <a:pPr marL="0" marR="0" lvl="0" indent="0" algn="l" rtl="0">
              <a:lnSpc>
                <a:spcPct val="80000"/>
              </a:lnSpc>
              <a:spcBef>
                <a:spcPts val="208"/>
              </a:spcBef>
              <a:buClr>
                <a:schemeClr val="accent3"/>
              </a:buClr>
              <a:buFont typeface="Noto Symbol"/>
              <a:buNone/>
            </a:pPr>
            <a:endParaRPr sz="1050" b="0" i="0" u="none" strike="noStrike" cap="none" baseline="0" dirty="0">
              <a:solidFill>
                <a:srgbClr val="945091"/>
              </a:solidFill>
              <a:latin typeface="Arial"/>
              <a:ea typeface="Arial"/>
              <a:cs typeface="Arial"/>
              <a:sym typeface="Arial"/>
            </a:endParaRPr>
          </a:p>
          <a:p>
            <a:pPr marL="0" marR="0" lvl="0" indent="0" algn="l" rtl="0">
              <a:lnSpc>
                <a:spcPct val="80000"/>
              </a:lnSpc>
              <a:spcBef>
                <a:spcPts val="350"/>
              </a:spcBef>
              <a:buClr>
                <a:schemeClr val="accent3"/>
              </a:buClr>
              <a:buSzPct val="25000"/>
              <a:buFont typeface="Noto Symbol"/>
              <a:buNone/>
            </a:pPr>
            <a:r>
              <a:rPr lang="en-US" sz="1750" b="0" i="0" u="none" strike="noStrike" cap="none" baseline="0" dirty="0">
                <a:solidFill>
                  <a:srgbClr val="945091"/>
                </a:solidFill>
                <a:latin typeface="Arial"/>
                <a:ea typeface="Arial"/>
                <a:cs typeface="Arial"/>
                <a:sym typeface="Arial"/>
              </a:rPr>
              <a:t>	</a:t>
            </a:r>
          </a:p>
          <a:p>
            <a:pPr marL="0" marR="0" lvl="0" indent="0" algn="l" rtl="0">
              <a:lnSpc>
                <a:spcPct val="80000"/>
              </a:lnSpc>
              <a:spcBef>
                <a:spcPts val="352"/>
              </a:spcBef>
              <a:buClr>
                <a:schemeClr val="accent3"/>
              </a:buClr>
              <a:buFont typeface="Noto Symbol"/>
              <a:buNone/>
            </a:pPr>
            <a:endParaRPr sz="1750" b="0" i="0" u="none" strike="noStrike" cap="none" baseline="0" dirty="0">
              <a:solidFill>
                <a:schemeClr val="dk1"/>
              </a:solidFill>
              <a:latin typeface="Arial"/>
              <a:ea typeface="Arial"/>
              <a:cs typeface="Arial"/>
              <a:sym typeface="Arial"/>
            </a:endParaRPr>
          </a:p>
          <a:p>
            <a:pPr marL="0" marR="0" lvl="0" indent="0" algn="l" rtl="0">
              <a:lnSpc>
                <a:spcPct val="80000"/>
              </a:lnSpc>
              <a:spcBef>
                <a:spcPts val="352"/>
              </a:spcBef>
              <a:buClr>
                <a:schemeClr val="accent3"/>
              </a:buClr>
              <a:buFont typeface="Noto Symbol"/>
              <a:buNone/>
            </a:pPr>
            <a:endParaRPr sz="1750" b="0" i="0" u="none" strike="noStrike" cap="none" baseline="0" dirty="0">
              <a:solidFill>
                <a:schemeClr val="dk1"/>
              </a:solidFill>
              <a:latin typeface="Arial"/>
              <a:ea typeface="Arial"/>
              <a:cs typeface="Arial"/>
              <a:sym typeface="Arial"/>
            </a:endParaRPr>
          </a:p>
          <a:p>
            <a:pPr marL="0" marR="0" lvl="0" indent="0" algn="l" rtl="0">
              <a:lnSpc>
                <a:spcPct val="80000"/>
              </a:lnSpc>
              <a:spcBef>
                <a:spcPts val="352"/>
              </a:spcBef>
              <a:buClr>
                <a:schemeClr val="accent3"/>
              </a:buClr>
              <a:buFont typeface="Noto Symbol"/>
              <a:buNone/>
            </a:pPr>
            <a:endParaRPr sz="1750" b="0" i="0" u="none" strike="noStrike" cap="none" baseline="0" dirty="0">
              <a:solidFill>
                <a:schemeClr val="dk1"/>
              </a:solidFill>
              <a:latin typeface="Arial"/>
              <a:ea typeface="Arial"/>
              <a:cs typeface="Arial"/>
              <a:sym typeface="Arial"/>
            </a:endParaRPr>
          </a:p>
          <a:p>
            <a:pPr marL="0" marR="0" lvl="0" indent="0" algn="l" rtl="0">
              <a:lnSpc>
                <a:spcPct val="80000"/>
              </a:lnSpc>
              <a:spcBef>
                <a:spcPts val="352"/>
              </a:spcBef>
              <a:buClr>
                <a:schemeClr val="accent3"/>
              </a:buClr>
              <a:buFont typeface="Noto Symbol"/>
              <a:buNone/>
            </a:pPr>
            <a:endParaRPr sz="1750" b="0" i="0" u="none" strike="noStrike" cap="none" baseline="0" dirty="0">
              <a:solidFill>
                <a:schemeClr val="dk1"/>
              </a:solidFill>
              <a:latin typeface="Arial"/>
              <a:ea typeface="Arial"/>
              <a:cs typeface="Arial"/>
              <a:sym typeface="Arial"/>
            </a:endParaRPr>
          </a:p>
          <a:p>
            <a:pPr marL="0" marR="0" lvl="0" indent="0" algn="l" rtl="0">
              <a:lnSpc>
                <a:spcPct val="80000"/>
              </a:lnSpc>
              <a:spcBef>
                <a:spcPts val="352"/>
              </a:spcBef>
              <a:buClr>
                <a:schemeClr val="accent3"/>
              </a:buClr>
              <a:buFont typeface="Noto Symbol"/>
              <a:buNone/>
            </a:pPr>
            <a:endParaRPr sz="1750" b="0" i="0" u="none" strike="noStrike" cap="none" baseline="0" dirty="0">
              <a:solidFill>
                <a:schemeClr val="dk1"/>
              </a:solidFill>
              <a:latin typeface="Arial"/>
              <a:ea typeface="Arial"/>
              <a:cs typeface="Arial"/>
              <a:sym typeface="Arial"/>
            </a:endParaRPr>
          </a:p>
          <a:p>
            <a:pPr marL="0" marR="0" lvl="0" indent="0" algn="l" rtl="0">
              <a:lnSpc>
                <a:spcPct val="80000"/>
              </a:lnSpc>
              <a:spcBef>
                <a:spcPts val="352"/>
              </a:spcBef>
              <a:buClr>
                <a:schemeClr val="accent3"/>
              </a:buClr>
              <a:buFont typeface="Noto Symbol"/>
              <a:buNone/>
            </a:pPr>
            <a:endParaRPr sz="1750" b="0" i="0" u="none" strike="noStrike" cap="none" baseline="0" dirty="0">
              <a:solidFill>
                <a:schemeClr val="dk1"/>
              </a:solidFill>
              <a:latin typeface="Arial"/>
              <a:ea typeface="Arial"/>
              <a:cs typeface="Arial"/>
              <a:sym typeface="Arial"/>
            </a:endParaRPr>
          </a:p>
          <a:p>
            <a:pPr marL="0" marR="0" lvl="0" indent="0" algn="l" rtl="0">
              <a:lnSpc>
                <a:spcPct val="80000"/>
              </a:lnSpc>
              <a:spcBef>
                <a:spcPts val="352"/>
              </a:spcBef>
              <a:buClr>
                <a:schemeClr val="accent3"/>
              </a:buClr>
              <a:buFont typeface="Noto Symbol"/>
              <a:buNone/>
            </a:pPr>
            <a:endParaRPr sz="1750" b="0" i="0" u="none" strike="noStrike" cap="none" baseline="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685800"/>
            <a:ext cx="8229600" cy="1143000"/>
          </a:xfrm>
          <a:prstGeom prst="rect">
            <a:avLst/>
          </a:prstGeom>
          <a:noFill/>
          <a:ln>
            <a:noFill/>
          </a:ln>
        </p:spPr>
        <p:txBody>
          <a:bodyPr lIns="0" tIns="45700" rIns="0" bIns="0" anchor="b" anchorCtr="0">
            <a:noAutofit/>
          </a:bodyPr>
          <a:lstStyle/>
          <a:p>
            <a:pPr marL="0" marR="0" lvl="0" indent="0" algn="ctr" rtl="0">
              <a:spcBef>
                <a:spcPts val="0"/>
              </a:spcBef>
              <a:buClr>
                <a:srgbClr val="FFFF00"/>
              </a:buClr>
              <a:buSzPct val="25000"/>
              <a:buFont typeface="Arial"/>
              <a:buNone/>
            </a:pPr>
            <a:r>
              <a:rPr lang="en-US" sz="4400" b="0" i="0" u="none" strike="noStrike" cap="none" baseline="0">
                <a:solidFill>
                  <a:srgbClr val="FFFF00"/>
                </a:solidFill>
                <a:latin typeface="Arial"/>
                <a:ea typeface="Arial"/>
                <a:cs typeface="Arial"/>
                <a:sym typeface="Arial"/>
              </a:rPr>
              <a:t>The Nature of Truth</a:t>
            </a:r>
          </a:p>
        </p:txBody>
      </p:sp>
      <p:sp>
        <p:nvSpPr>
          <p:cNvPr id="321" name="Shape 321"/>
          <p:cNvSpPr txBox="1">
            <a:spLocks noGrp="1"/>
          </p:cNvSpPr>
          <p:nvPr>
            <p:ph type="body" idx="1"/>
          </p:nvPr>
        </p:nvSpPr>
        <p:spPr>
          <a:xfrm>
            <a:off x="838200" y="2057400"/>
            <a:ext cx="7848599" cy="4389119"/>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accent3"/>
              </a:buClr>
              <a:buSzPct val="95000"/>
              <a:buFont typeface="Noto Symbol"/>
              <a:buChar char="●"/>
            </a:pPr>
            <a:r>
              <a:rPr lang="en-US" sz="2600" b="0" i="0" u="none" strike="noStrike" cap="none" baseline="0">
                <a:solidFill>
                  <a:srgbClr val="92D050"/>
                </a:solidFill>
                <a:latin typeface="Arial"/>
                <a:ea typeface="Arial"/>
                <a:cs typeface="Arial"/>
                <a:sym typeface="Arial"/>
              </a:rPr>
              <a:t>Q. Do we really need more than </a:t>
            </a:r>
            <a:br>
              <a:rPr lang="en-US" sz="2600" b="0" i="0" u="none" strike="noStrike" cap="none" baseline="0">
                <a:solidFill>
                  <a:srgbClr val="92D050"/>
                </a:solidFill>
                <a:latin typeface="Arial"/>
                <a:ea typeface="Arial"/>
                <a:cs typeface="Arial"/>
                <a:sym typeface="Arial"/>
              </a:rPr>
            </a:br>
            <a:r>
              <a:rPr lang="en-US" sz="2600" b="0" i="0" u="none" strike="noStrike" cap="none" baseline="0">
                <a:solidFill>
                  <a:srgbClr val="92D050"/>
                </a:solidFill>
                <a:latin typeface="Arial"/>
                <a:ea typeface="Arial"/>
                <a:cs typeface="Arial"/>
                <a:sym typeface="Arial"/>
              </a:rPr>
              <a:t>     General Revelation </a:t>
            </a:r>
            <a:br>
              <a:rPr lang="en-US" sz="2600" b="0" i="0" u="none" strike="noStrike" cap="none" baseline="0">
                <a:solidFill>
                  <a:srgbClr val="92D050"/>
                </a:solidFill>
                <a:latin typeface="Arial"/>
                <a:ea typeface="Arial"/>
                <a:cs typeface="Arial"/>
                <a:sym typeface="Arial"/>
              </a:rPr>
            </a:br>
            <a:r>
              <a:rPr lang="en-US" sz="2600" b="0" i="0" u="none" strike="noStrike" cap="none" baseline="0">
                <a:solidFill>
                  <a:srgbClr val="92D050"/>
                </a:solidFill>
                <a:latin typeface="Arial"/>
                <a:ea typeface="Arial"/>
                <a:cs typeface="Arial"/>
                <a:sym typeface="Arial"/>
              </a:rPr>
              <a:t>     (empirically derived truth)?</a:t>
            </a:r>
          </a:p>
          <a:p>
            <a:pPr marL="274320" marR="0" lvl="0" indent="-274320" algn="l" rtl="0">
              <a:lnSpc>
                <a:spcPct val="90000"/>
              </a:lnSpc>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Standards of morality</a:t>
            </a:r>
          </a:p>
          <a:p>
            <a:pPr marL="274320" marR="0" lvl="0" indent="-274320" algn="l" rtl="0">
              <a:lnSpc>
                <a:spcPct val="90000"/>
              </a:lnSpc>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Understanding the nature of love</a:t>
            </a:r>
          </a:p>
          <a:p>
            <a:pPr marL="274320" marR="0" lvl="0" indent="-274320" algn="l" rtl="0">
              <a:lnSpc>
                <a:spcPct val="90000"/>
              </a:lnSpc>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Basis for human dignity</a:t>
            </a:r>
          </a:p>
          <a:p>
            <a:pPr marL="274320" marR="0" lvl="0" indent="-274320" algn="l" rtl="0">
              <a:lnSpc>
                <a:spcPct val="90000"/>
              </a:lnSpc>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Origin of man</a:t>
            </a:r>
          </a:p>
          <a:p>
            <a:pPr marL="274320" marR="0" lvl="0" indent="-274320" algn="l" rtl="0">
              <a:lnSpc>
                <a:spcPct val="90000"/>
              </a:lnSpc>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Ultimate purpose of man</a:t>
            </a:r>
          </a:p>
          <a:p>
            <a:pPr marL="274320" marR="0" lvl="0" indent="-274320" algn="l" rtl="0">
              <a:lnSpc>
                <a:spcPct val="90000"/>
              </a:lnSpc>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Our final destination</a:t>
            </a:r>
          </a:p>
          <a:p>
            <a:pPr marL="274320" marR="0" lvl="0" indent="-274320" algn="l" rtl="0">
              <a:lnSpc>
                <a:spcPct val="90000"/>
              </a:lnSpc>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Ultimate justice</a:t>
            </a:r>
          </a:p>
          <a:p>
            <a:pPr marL="274320" marR="0" lvl="0" indent="-117475" algn="l" rtl="0">
              <a:lnSpc>
                <a:spcPct val="90000"/>
              </a:lnSpc>
              <a:spcBef>
                <a:spcPts val="520"/>
              </a:spcBef>
              <a:buClr>
                <a:schemeClr val="accent3"/>
              </a:buClr>
              <a:buFont typeface="Noto Symbol"/>
              <a:buNone/>
            </a:pPr>
            <a:endParaRPr sz="2600" b="0" i="0" u="none" strike="noStrike" cap="none" baseline="0">
              <a:solidFill>
                <a:srgbClr val="92D050"/>
              </a:solidFill>
              <a:latin typeface="Arial"/>
              <a:ea typeface="Arial"/>
              <a:cs typeface="Arial"/>
              <a:sym typeface="Arial"/>
            </a:endParaRPr>
          </a:p>
          <a:p>
            <a:pPr marL="274320" marR="0" lvl="0" indent="-117475" algn="l" rtl="0">
              <a:lnSpc>
                <a:spcPct val="90000"/>
              </a:lnSpc>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1905000" y="609600"/>
            <a:ext cx="6705599" cy="1447800"/>
          </a:xfrm>
          <a:prstGeom prst="rect">
            <a:avLst/>
          </a:prstGeom>
          <a:noFill/>
          <a:ln>
            <a:noFill/>
          </a:ln>
        </p:spPr>
        <p:txBody>
          <a:bodyPr lIns="0" tIns="45700" rIns="0" bIns="0" anchor="b" anchorCtr="0">
            <a:noAutofit/>
          </a:bodyPr>
          <a:lstStyle/>
          <a:p>
            <a:pPr marL="0" marR="0" lvl="0" indent="0" algn="l" rtl="0">
              <a:spcBef>
                <a:spcPts val="0"/>
              </a:spcBef>
              <a:buClr>
                <a:srgbClr val="92D050"/>
              </a:buClr>
              <a:buSzPct val="25000"/>
              <a:buFont typeface="Arial"/>
              <a:buNone/>
            </a:pPr>
            <a:r>
              <a:rPr lang="en-US" sz="3200" b="0" i="0" u="none" strike="noStrike" cap="none" baseline="0">
                <a:solidFill>
                  <a:srgbClr val="92D050"/>
                </a:solidFill>
                <a:latin typeface="Arial"/>
                <a:ea typeface="Arial"/>
                <a:cs typeface="Arial"/>
                <a:sym typeface="Arial"/>
              </a:rPr>
              <a:t>Q. Do we really need more than </a:t>
            </a:r>
            <a:br>
              <a:rPr lang="en-US" sz="3200" b="0" i="0" u="none" strike="noStrike" cap="none" baseline="0">
                <a:solidFill>
                  <a:srgbClr val="92D050"/>
                </a:solidFill>
                <a:latin typeface="Arial"/>
                <a:ea typeface="Arial"/>
                <a:cs typeface="Arial"/>
                <a:sym typeface="Arial"/>
              </a:rPr>
            </a:br>
            <a:r>
              <a:rPr lang="en-US" sz="3200" b="0" i="0" u="none" strike="noStrike" cap="none" baseline="0">
                <a:solidFill>
                  <a:srgbClr val="92D050"/>
                </a:solidFill>
                <a:latin typeface="Arial"/>
                <a:ea typeface="Arial"/>
                <a:cs typeface="Arial"/>
                <a:sym typeface="Arial"/>
              </a:rPr>
              <a:t>     General Revelation?</a:t>
            </a:r>
          </a:p>
        </p:txBody>
      </p:sp>
      <p:sp>
        <p:nvSpPr>
          <p:cNvPr id="327" name="Shape 327"/>
          <p:cNvSpPr txBox="1">
            <a:spLocks noGrp="1"/>
          </p:cNvSpPr>
          <p:nvPr>
            <p:ph type="body" idx="1"/>
          </p:nvPr>
        </p:nvSpPr>
        <p:spPr>
          <a:xfrm>
            <a:off x="1295400" y="2286000"/>
            <a:ext cx="6705599" cy="426719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SzPct val="25000"/>
              <a:buFont typeface="Noto Symbol"/>
              <a:buNone/>
            </a:pPr>
            <a:r>
              <a:rPr lang="en-US" sz="2600" b="0" i="1" u="none" strike="noStrike" cap="none" baseline="0">
                <a:solidFill>
                  <a:srgbClr val="D3AED2"/>
                </a:solidFill>
                <a:latin typeface="Arial"/>
                <a:ea typeface="Arial"/>
                <a:cs typeface="Arial"/>
                <a:sym typeface="Arial"/>
              </a:rPr>
              <a:t>“There are problems to whose solution I would attach an infinitely greater importance than to those of mathematics, for example touching ethics, or our relation to God, or concerning our destiny and our future; but their solution lies wholly beyond us and completely outside the province of science.” </a:t>
            </a:r>
            <a:br>
              <a:rPr lang="en-US" sz="2600" b="0" i="1" u="none" strike="noStrike" cap="none" baseline="0">
                <a:solidFill>
                  <a:srgbClr val="D3AED2"/>
                </a:solidFill>
                <a:latin typeface="Arial"/>
                <a:ea typeface="Arial"/>
                <a:cs typeface="Arial"/>
                <a:sym typeface="Arial"/>
              </a:rPr>
            </a:br>
            <a:r>
              <a:rPr lang="en-US" sz="2600" b="0" i="1" u="none" strike="noStrike" cap="none" baseline="0">
                <a:solidFill>
                  <a:srgbClr val="D3AED2"/>
                </a:solidFill>
                <a:latin typeface="Arial"/>
                <a:ea typeface="Arial"/>
                <a:cs typeface="Arial"/>
                <a:sym typeface="Arial"/>
              </a:rPr>
              <a:t>                       </a:t>
            </a:r>
            <a:r>
              <a:rPr lang="en-US" sz="2400" b="0" i="1" u="none" strike="noStrike" cap="none" baseline="0">
                <a:solidFill>
                  <a:srgbClr val="D3AED2"/>
                </a:solidFill>
                <a:latin typeface="Arial"/>
                <a:ea typeface="Arial"/>
                <a:cs typeface="Arial"/>
                <a:sym typeface="Arial"/>
              </a:rPr>
              <a:t>C.F. Gauss (1777-1855) </a:t>
            </a:r>
          </a:p>
          <a:p>
            <a:pPr marL="0" marR="0" lvl="0" indent="0" algn="l" rtl="0">
              <a:spcBef>
                <a:spcPts val="520"/>
              </a:spcBef>
              <a:buClr>
                <a:schemeClr val="accent3"/>
              </a:buClr>
              <a:buSzPct val="25000"/>
              <a:buFont typeface="Noto Symbol"/>
              <a:buNone/>
            </a:pPr>
            <a:r>
              <a:rPr lang="en-US" sz="2600" b="0" i="0" u="none" strike="noStrike" cap="none" baseline="0">
                <a:solidFill>
                  <a:schemeClr val="dk1"/>
                </a:solidFill>
                <a:latin typeface="Arial"/>
                <a:ea typeface="Arial"/>
                <a:cs typeface="Arial"/>
                <a:sym typeface="Arial"/>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rgbClr val="FFFF00"/>
              </a:buClr>
              <a:buSzPct val="25000"/>
              <a:buFont typeface="Arial"/>
              <a:buNone/>
            </a:pPr>
            <a:r>
              <a:rPr lang="en-US" sz="4400" b="0" i="0" u="none" strike="noStrike" cap="none" baseline="0">
                <a:solidFill>
                  <a:srgbClr val="FFFF00"/>
                </a:solidFill>
                <a:latin typeface="Arial"/>
                <a:ea typeface="Arial"/>
                <a:cs typeface="Arial"/>
                <a:sym typeface="Arial"/>
              </a:rPr>
              <a:t>The Nature of Truth</a:t>
            </a:r>
          </a:p>
        </p:txBody>
      </p:sp>
      <p:sp>
        <p:nvSpPr>
          <p:cNvPr id="334" name="Shape 334"/>
          <p:cNvSpPr txBox="1">
            <a:spLocks noGrp="1"/>
          </p:cNvSpPr>
          <p:nvPr>
            <p:ph type="body" idx="1"/>
          </p:nvPr>
        </p:nvSpPr>
        <p:spPr>
          <a:xfrm>
            <a:off x="457200" y="2286000"/>
            <a:ext cx="5562600" cy="4038599"/>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buClr>
                <a:schemeClr val="accent3"/>
              </a:buClr>
              <a:buSzPct val="95000"/>
              <a:buFont typeface="Noto Symbol"/>
              <a:buChar char="●"/>
            </a:pPr>
            <a:r>
              <a:rPr lang="en-US" sz="2400" b="0" i="0" u="none" strike="noStrike" cap="none" baseline="0">
                <a:solidFill>
                  <a:srgbClr val="D3AED2"/>
                </a:solidFill>
                <a:latin typeface="Arial"/>
                <a:ea typeface="Arial"/>
                <a:cs typeface="Arial"/>
                <a:sym typeface="Arial"/>
              </a:rPr>
              <a:t>“I said to myself, “Behold, I have magnified and increased wisdom more than all who were over Jerusalem before me; and my mind has observed a wealth of wisdom and knowledge.  And I set my mind to know wisdom and to know madness and folly; I realized that this also is striving after wind</a:t>
            </a:r>
            <a:r>
              <a:rPr lang="en-US" sz="2400" b="1" i="0" u="none" strike="noStrike" cap="none" baseline="0">
                <a:solidFill>
                  <a:srgbClr val="D3AED2"/>
                </a:solidFill>
                <a:latin typeface="Arial"/>
                <a:ea typeface="Arial"/>
                <a:cs typeface="Arial"/>
                <a:sym typeface="Arial"/>
              </a:rPr>
              <a:t>.  </a:t>
            </a:r>
            <a:r>
              <a:rPr lang="en-US" sz="2400" b="0" i="0" u="none" strike="noStrike" cap="none" baseline="0">
                <a:solidFill>
                  <a:srgbClr val="FFFF00"/>
                </a:solidFill>
                <a:latin typeface="Arial"/>
                <a:ea typeface="Arial"/>
                <a:cs typeface="Arial"/>
                <a:sym typeface="Arial"/>
              </a:rPr>
              <a:t>Because in much wisdom there is much grief, and increasing knowledge results in increasing pain.</a:t>
            </a:r>
          </a:p>
          <a:p>
            <a:pPr marL="274320" marR="0" lvl="0" indent="-274320" algn="l" rtl="0">
              <a:lnSpc>
                <a:spcPct val="80000"/>
              </a:lnSpc>
              <a:spcBef>
                <a:spcPts val="480"/>
              </a:spcBef>
              <a:buClr>
                <a:schemeClr val="accent3"/>
              </a:buClr>
              <a:buSzPct val="95000"/>
              <a:buFont typeface="Noto Symbol"/>
              <a:buChar char="●"/>
            </a:pPr>
            <a:r>
              <a:rPr lang="en-US" sz="2400" b="0" i="0" u="none" strike="noStrike" cap="none" baseline="0">
                <a:solidFill>
                  <a:srgbClr val="FFFF00"/>
                </a:solidFill>
                <a:latin typeface="Arial"/>
                <a:ea typeface="Arial"/>
                <a:cs typeface="Arial"/>
                <a:sym typeface="Arial"/>
              </a:rPr>
              <a:t>          </a:t>
            </a:r>
            <a:r>
              <a:rPr lang="en-US" sz="2400" b="0" i="0" u="none" strike="noStrike" cap="none" baseline="0">
                <a:solidFill>
                  <a:srgbClr val="FF6600"/>
                </a:solidFill>
                <a:latin typeface="Arial"/>
                <a:ea typeface="Arial"/>
                <a:cs typeface="Arial"/>
                <a:sym typeface="Arial"/>
              </a:rPr>
              <a:t>Solomon – Proverbs 1:16-18</a:t>
            </a:r>
          </a:p>
          <a:p>
            <a:pPr marL="274320" marR="0" lvl="0" indent="-129238" algn="l" rtl="0">
              <a:lnSpc>
                <a:spcPct val="80000"/>
              </a:lnSpc>
              <a:spcBef>
                <a:spcPts val="481"/>
              </a:spcBef>
              <a:buClr>
                <a:schemeClr val="accent3"/>
              </a:buClr>
              <a:buFont typeface="Noto Symbol"/>
              <a:buNone/>
            </a:pPr>
            <a:endParaRPr sz="2400" b="0" i="0" u="none" strike="noStrike" cap="none" baseline="0">
              <a:solidFill>
                <a:srgbClr val="FFFF00"/>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xEl>
                                              <p:pRg st="0" end="0"/>
                                            </p:txEl>
                                          </p:spTgt>
                                        </p:tgtEl>
                                        <p:attrNameLst>
                                          <p:attrName>style.visibility</p:attrName>
                                        </p:attrNameLst>
                                      </p:cBhvr>
                                      <p:to>
                                        <p:strVal val="visible"/>
                                      </p:to>
                                    </p:set>
                                    <p:animEffect transition="in" filter="fade">
                                      <p:cBhvr>
                                        <p:cTn id="7" dur="1"/>
                                        <p:tgtEl>
                                          <p:spTgt spid="3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
                                            <p:txEl>
                                              <p:pRg st="1" end="1"/>
                                            </p:txEl>
                                          </p:spTgt>
                                        </p:tgtEl>
                                        <p:attrNameLst>
                                          <p:attrName>style.visibility</p:attrName>
                                        </p:attrNameLst>
                                      </p:cBhvr>
                                      <p:to>
                                        <p:strVal val="visible"/>
                                      </p:to>
                                    </p:set>
                                    <p:animEffect transition="in" filter="fade">
                                      <p:cBhvr>
                                        <p:cTn id="12" dur="1"/>
                                        <p:tgtEl>
                                          <p:spTgt spid="3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4">
                                            <p:txEl>
                                              <p:pRg st="2" end="2"/>
                                            </p:txEl>
                                          </p:spTgt>
                                        </p:tgtEl>
                                        <p:attrNameLst>
                                          <p:attrName>style.visibility</p:attrName>
                                        </p:attrNameLst>
                                      </p:cBhvr>
                                      <p:to>
                                        <p:strVal val="visible"/>
                                      </p:to>
                                    </p:set>
                                    <p:animEffect transition="in" filter="fade">
                                      <p:cBhvr>
                                        <p:cTn id="17" dur="1"/>
                                        <p:tgtEl>
                                          <p:spTgt spid="3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rgbClr val="FFFF00"/>
              </a:buClr>
              <a:buSzPct val="25000"/>
              <a:buFont typeface="Arial"/>
              <a:buNone/>
            </a:pPr>
            <a:r>
              <a:rPr lang="en-US" sz="4400" b="1" i="0" u="none" strike="noStrike" cap="none" baseline="0">
                <a:solidFill>
                  <a:srgbClr val="FFFF00"/>
                </a:solidFill>
                <a:latin typeface="Arial"/>
                <a:ea typeface="Arial"/>
                <a:cs typeface="Arial"/>
                <a:sym typeface="Arial"/>
              </a:rPr>
              <a:t>The Nature of Truth</a:t>
            </a:r>
          </a:p>
        </p:txBody>
      </p:sp>
      <p:sp>
        <p:nvSpPr>
          <p:cNvPr id="340" name="Shape 340"/>
          <p:cNvSpPr txBox="1">
            <a:spLocks noGrp="1"/>
          </p:cNvSpPr>
          <p:nvPr>
            <p:ph type="body" idx="1"/>
          </p:nvPr>
        </p:nvSpPr>
        <p:spPr>
          <a:xfrm>
            <a:off x="914400" y="2209800"/>
            <a:ext cx="7391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2600" b="0" i="1" u="none" strike="noStrike" cap="none" baseline="0">
              <a:solidFill>
                <a:srgbClr val="D3AED2"/>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1" u="none" strike="noStrike" cap="none" baseline="0">
                <a:solidFill>
                  <a:srgbClr val="D3AED2"/>
                </a:solidFill>
                <a:latin typeface="Arial"/>
                <a:ea typeface="Arial"/>
                <a:cs typeface="Arial"/>
                <a:sym typeface="Arial"/>
              </a:rPr>
              <a:t>“…while we look not at the things which are seen, but at the things which are not seen; for the things which are seen are temporal, but the things which are not seen are eternal.”</a:t>
            </a:r>
          </a:p>
          <a:p>
            <a:pPr marL="0" marR="0" lvl="0" indent="0" algn="l" rtl="0">
              <a:spcBef>
                <a:spcPts val="520"/>
              </a:spcBef>
              <a:buClr>
                <a:schemeClr val="accent3"/>
              </a:buClr>
              <a:buSzPct val="25000"/>
              <a:buFont typeface="Noto Symbol"/>
              <a:buNone/>
            </a:pPr>
            <a:r>
              <a:rPr lang="en-US" sz="2600" b="0" i="1" u="none" strike="noStrike" cap="none" baseline="0">
                <a:solidFill>
                  <a:srgbClr val="D3AED2"/>
                </a:solidFill>
                <a:latin typeface="Arial"/>
                <a:ea typeface="Arial"/>
                <a:cs typeface="Arial"/>
                <a:sym typeface="Arial"/>
              </a:rPr>
              <a:t>			2 Corinthians 4:18 </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rgbClr val="FFFF00"/>
              </a:buClr>
              <a:buSzPct val="25000"/>
              <a:buFont typeface="Arial"/>
              <a:buNone/>
            </a:pPr>
            <a:r>
              <a:rPr lang="en-US" sz="4400" b="0" i="0" u="none" strike="noStrike" cap="none" baseline="0">
                <a:solidFill>
                  <a:srgbClr val="FFFF00"/>
                </a:solidFill>
                <a:latin typeface="Arial"/>
                <a:ea typeface="Arial"/>
                <a:cs typeface="Arial"/>
                <a:sym typeface="Arial"/>
              </a:rPr>
              <a:t>The Nature of Truth</a:t>
            </a:r>
          </a:p>
        </p:txBody>
      </p:sp>
      <p:sp>
        <p:nvSpPr>
          <p:cNvPr id="347" name="Shape 347"/>
          <p:cNvSpPr txBox="1">
            <a:spLocks noGrp="1"/>
          </p:cNvSpPr>
          <p:nvPr>
            <p:ph type="body" idx="1"/>
          </p:nvPr>
        </p:nvSpPr>
        <p:spPr>
          <a:xfrm>
            <a:off x="457200" y="2362200"/>
            <a:ext cx="5181600" cy="39623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ymbol"/>
              <a:buChar char="●"/>
            </a:pPr>
            <a:r>
              <a:rPr lang="en-US" sz="2600" b="0" i="0" u="none" strike="noStrike" cap="none" baseline="0" dirty="0">
                <a:solidFill>
                  <a:srgbClr val="C5E670"/>
                </a:solidFill>
                <a:latin typeface="Arial"/>
                <a:ea typeface="Arial"/>
                <a:cs typeface="Arial"/>
                <a:sym typeface="Arial"/>
              </a:rPr>
              <a:t>Question for </a:t>
            </a:r>
            <a:r>
              <a:rPr lang="en-US" sz="2600" dirty="0" smtClean="0">
                <a:solidFill>
                  <a:srgbClr val="C5E670"/>
                </a:solidFill>
              </a:rPr>
              <a:t>Atheists</a:t>
            </a:r>
            <a:r>
              <a:rPr lang="en-US" sz="2600" b="0" i="0" u="none" strike="noStrike" cap="none" baseline="0" dirty="0" smtClean="0">
                <a:solidFill>
                  <a:srgbClr val="C5E670"/>
                </a:solidFill>
                <a:latin typeface="Arial"/>
                <a:ea typeface="Arial"/>
                <a:cs typeface="Arial"/>
                <a:sym typeface="Arial"/>
              </a:rPr>
              <a:t>: </a:t>
            </a:r>
            <a:endParaRPr lang="en-US" sz="2600" b="0" i="0" u="none" strike="noStrike" cap="none" baseline="0" dirty="0">
              <a:solidFill>
                <a:srgbClr val="C5E670"/>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rgbClr val="C5E670"/>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none" strike="noStrike" cap="none" baseline="0" dirty="0" smtClean="0">
                <a:solidFill>
                  <a:srgbClr val="C5E670"/>
                </a:solidFill>
                <a:latin typeface="Arial"/>
                <a:ea typeface="Arial"/>
                <a:cs typeface="Arial"/>
                <a:sym typeface="Arial"/>
              </a:rPr>
              <a:t>Is</a:t>
            </a:r>
            <a:r>
              <a:rPr lang="en-US" sz="2600" b="0" i="0" u="none" strike="noStrike" cap="none" dirty="0" smtClean="0">
                <a:solidFill>
                  <a:srgbClr val="C5E670"/>
                </a:solidFill>
                <a:latin typeface="Arial"/>
                <a:ea typeface="Arial"/>
                <a:cs typeface="Arial"/>
                <a:sym typeface="Arial"/>
              </a:rPr>
              <a:t> </a:t>
            </a:r>
            <a:r>
              <a:rPr lang="en-US" sz="2600" b="0" i="0" u="none" strike="noStrike" cap="none" baseline="0" dirty="0" smtClean="0">
                <a:solidFill>
                  <a:srgbClr val="C5E670"/>
                </a:solidFill>
                <a:latin typeface="Arial"/>
                <a:ea typeface="Arial"/>
                <a:cs typeface="Arial"/>
                <a:sym typeface="Arial"/>
              </a:rPr>
              <a:t>General Revelation (Empirical Knowledge) enough</a:t>
            </a:r>
            <a:r>
              <a:rPr lang="en-US" sz="2600" b="0" i="0" u="none" strike="noStrike" cap="none" dirty="0" smtClean="0">
                <a:solidFill>
                  <a:srgbClr val="C5E670"/>
                </a:solidFill>
                <a:latin typeface="Arial"/>
                <a:ea typeface="Arial"/>
                <a:cs typeface="Arial"/>
                <a:sym typeface="Arial"/>
              </a:rPr>
              <a:t> to give life meaning and purpose</a:t>
            </a:r>
            <a:r>
              <a:rPr lang="en-US" sz="2600" b="0" i="0" u="none" strike="noStrike" cap="none" baseline="0" dirty="0" smtClean="0">
                <a:solidFill>
                  <a:srgbClr val="C5E670"/>
                </a:solidFill>
                <a:latin typeface="Arial"/>
                <a:ea typeface="Arial"/>
                <a:cs typeface="Arial"/>
                <a:sym typeface="Arial"/>
              </a:rPr>
              <a:t>?</a:t>
            </a:r>
            <a:endParaRPr lang="en-US" sz="2600" b="0" i="0" u="none" strike="noStrike" cap="none" baseline="0" dirty="0">
              <a:solidFill>
                <a:srgbClr val="C5E670"/>
              </a:solidFill>
              <a:latin typeface="Arial"/>
              <a:ea typeface="Arial"/>
              <a:cs typeface="Arial"/>
              <a:sym typeface="Arial"/>
            </a:endParaRPr>
          </a:p>
        </p:txBody>
      </p:sp>
    </p:spTree>
    <p:extLst>
      <p:ext uri="{BB962C8B-B14F-4D97-AF65-F5344CB8AC3E}">
        <p14:creationId xmlns:p14="http://schemas.microsoft.com/office/powerpoint/2010/main" val="63537673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rgbClr val="FFFF00"/>
              </a:buClr>
              <a:buSzPct val="25000"/>
              <a:buFont typeface="Arial"/>
              <a:buNone/>
            </a:pPr>
            <a:r>
              <a:rPr lang="en-US" sz="4400" b="0" i="0" u="none" strike="noStrike" cap="none" baseline="0">
                <a:solidFill>
                  <a:srgbClr val="FFFF00"/>
                </a:solidFill>
                <a:latin typeface="Arial"/>
                <a:ea typeface="Arial"/>
                <a:cs typeface="Arial"/>
                <a:sym typeface="Arial"/>
              </a:rPr>
              <a:t>The Nature of Truth</a:t>
            </a:r>
          </a:p>
        </p:txBody>
      </p:sp>
      <p:sp>
        <p:nvSpPr>
          <p:cNvPr id="347" name="Shape 347"/>
          <p:cNvSpPr txBox="1">
            <a:spLocks noGrp="1"/>
          </p:cNvSpPr>
          <p:nvPr>
            <p:ph type="body" idx="1"/>
          </p:nvPr>
        </p:nvSpPr>
        <p:spPr>
          <a:xfrm>
            <a:off x="457200" y="2362200"/>
            <a:ext cx="5181600" cy="39623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ymbol"/>
              <a:buChar char="●"/>
            </a:pPr>
            <a:r>
              <a:rPr lang="en-US" sz="2600" b="0" i="0" u="none" strike="noStrike" cap="none" baseline="0">
                <a:solidFill>
                  <a:srgbClr val="C5E670"/>
                </a:solidFill>
                <a:latin typeface="Arial"/>
                <a:ea typeface="Arial"/>
                <a:cs typeface="Arial"/>
                <a:sym typeface="Arial"/>
              </a:rPr>
              <a:t>Question for Christians: </a:t>
            </a:r>
          </a:p>
          <a:p>
            <a:pPr marL="274320" marR="0" lvl="0" indent="-117475" algn="l" rtl="0">
              <a:spcBef>
                <a:spcPts val="520"/>
              </a:spcBef>
              <a:buClr>
                <a:schemeClr val="accent3"/>
              </a:buClr>
              <a:buFont typeface="Noto Symbol"/>
              <a:buNone/>
            </a:pPr>
            <a:endParaRPr sz="2600" b="0" i="0" u="none" strike="noStrike" cap="none" baseline="0">
              <a:solidFill>
                <a:srgbClr val="C5E670"/>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C5E670"/>
                </a:solidFill>
                <a:latin typeface="Arial"/>
                <a:ea typeface="Arial"/>
                <a:cs typeface="Arial"/>
                <a:sym typeface="Arial"/>
              </a:rPr>
              <a:t>Which source of truth predominates in your life, General Revelation or Special Revelation?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rgbClr val="FFFF00"/>
              </a:buClr>
              <a:buSzPct val="25000"/>
              <a:buFont typeface="Arial"/>
              <a:buNone/>
            </a:pPr>
            <a:r>
              <a:rPr lang="en-US" sz="4400" b="1" i="0" u="none" strike="noStrike" cap="none" baseline="0">
                <a:solidFill>
                  <a:srgbClr val="FFFF00"/>
                </a:solidFill>
                <a:latin typeface="Arial"/>
                <a:ea typeface="Arial"/>
                <a:cs typeface="Arial"/>
                <a:sym typeface="Arial"/>
              </a:rPr>
              <a:t>The Nature of Truth</a:t>
            </a:r>
          </a:p>
        </p:txBody>
      </p:sp>
      <p:sp>
        <p:nvSpPr>
          <p:cNvPr id="354" name="Shape 354"/>
          <p:cNvSpPr txBox="1">
            <a:spLocks noGrp="1"/>
          </p:cNvSpPr>
          <p:nvPr>
            <p:ph type="body" idx="1"/>
          </p:nvPr>
        </p:nvSpPr>
        <p:spPr>
          <a:xfrm>
            <a:off x="990600" y="1935480"/>
            <a:ext cx="7696199"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2600" b="0" i="0" u="none" strike="noStrike" cap="none" baseline="0">
              <a:solidFill>
                <a:srgbClr val="72951A"/>
              </a:solidFill>
              <a:latin typeface="Arial"/>
              <a:ea typeface="Arial"/>
              <a:cs typeface="Arial"/>
              <a:sym typeface="Arial"/>
            </a:endParaRPr>
          </a:p>
          <a:p>
            <a:pPr marL="0" marR="0" lvl="0" indent="0" algn="l" rtl="0">
              <a:spcBef>
                <a:spcPts val="880"/>
              </a:spcBef>
              <a:buClr>
                <a:schemeClr val="accent3"/>
              </a:buClr>
              <a:buSzPct val="25000"/>
              <a:buFont typeface="Noto Symbol"/>
              <a:buNone/>
            </a:pPr>
            <a:r>
              <a:rPr lang="en-US" sz="4400" b="0" i="0" u="none" strike="noStrike" cap="none" baseline="0">
                <a:solidFill>
                  <a:srgbClr val="C5E670"/>
                </a:solidFill>
                <a:latin typeface="Arial"/>
                <a:ea typeface="Arial"/>
                <a:cs typeface="Arial"/>
                <a:sym typeface="Arial"/>
              </a:rPr>
              <a:t>Questions?</a:t>
            </a:r>
          </a:p>
          <a:p>
            <a:pPr marL="0" marR="0" lvl="0" indent="0" algn="l" rtl="0">
              <a:spcBef>
                <a:spcPts val="880"/>
              </a:spcBef>
              <a:buClr>
                <a:schemeClr val="accent3"/>
              </a:buClr>
              <a:buFont typeface="Noto Symbol"/>
              <a:buNone/>
            </a:pPr>
            <a:endParaRPr sz="4400" b="0" i="0" u="none" strike="noStrike" cap="none" baseline="0">
              <a:solidFill>
                <a:srgbClr val="C5E670"/>
              </a:solidFill>
              <a:latin typeface="Arial"/>
              <a:ea typeface="Arial"/>
              <a:cs typeface="Arial"/>
              <a:sym typeface="Arial"/>
            </a:endParaRPr>
          </a:p>
          <a:p>
            <a:pPr marL="0" marR="0" lvl="0" indent="0" algn="l" rtl="0">
              <a:spcBef>
                <a:spcPts val="880"/>
              </a:spcBef>
              <a:buClr>
                <a:schemeClr val="accent3"/>
              </a:buClr>
              <a:buSzPct val="25000"/>
              <a:buFont typeface="Noto Symbol"/>
              <a:buNone/>
            </a:pPr>
            <a:r>
              <a:rPr lang="en-US" sz="4400" b="0" i="0" u="none" strike="noStrike" cap="none" baseline="0">
                <a:solidFill>
                  <a:srgbClr val="C5E670"/>
                </a:solidFill>
                <a:latin typeface="Arial"/>
                <a:ea typeface="Arial"/>
                <a:cs typeface="Arial"/>
                <a:sym typeface="Arial"/>
              </a:rPr>
              <a:t>Comments?</a:t>
            </a:r>
          </a:p>
          <a:p>
            <a:pPr marL="0" marR="0" lvl="0" indent="0" algn="l" rtl="0">
              <a:spcBef>
                <a:spcPts val="520"/>
              </a:spcBef>
              <a:buClr>
                <a:schemeClr val="accent3"/>
              </a:buClr>
              <a:buFont typeface="Noto Symbol"/>
              <a:buNone/>
            </a:pPr>
            <a:endParaRPr sz="2600" b="0" i="0" u="none" strike="noStrike" cap="none" baseline="0">
              <a:solidFill>
                <a:srgbClr val="72951A"/>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10998" r="-26999" b="-9998"/>
          </a:stretch>
        </a:blipFill>
        <a:effectLst/>
      </p:bgPr>
    </p:bg>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609600" y="1176995"/>
            <a:ext cx="2212848" cy="1582620"/>
          </a:xfrm>
          <a:prstGeom prst="rect">
            <a:avLst/>
          </a:prstGeom>
          <a:noFill/>
          <a:ln>
            <a:noFill/>
          </a:ln>
        </p:spPr>
        <p:txBody>
          <a:bodyPr lIns="45700" tIns="45700" rIns="45700" bIns="45700" anchor="b" anchorCtr="0">
            <a:noAutofit/>
          </a:bodyPr>
          <a:lstStyle/>
          <a:p>
            <a:pPr marL="0" marR="0" lvl="0" indent="0" algn="l" rtl="0">
              <a:spcBef>
                <a:spcPts val="0"/>
              </a:spcBef>
              <a:buClr>
                <a:srgbClr val="C5E670"/>
              </a:buClr>
              <a:buSzPct val="25000"/>
              <a:buFont typeface="Arial"/>
              <a:buNone/>
            </a:pPr>
            <a:r>
              <a:rPr lang="en-US" sz="2000" b="1" i="0" u="none" strike="noStrike" cap="none" baseline="0">
                <a:solidFill>
                  <a:srgbClr val="C5E670"/>
                </a:solidFill>
                <a:latin typeface="Arial"/>
                <a:ea typeface="Arial"/>
                <a:cs typeface="Arial"/>
                <a:sym typeface="Arial"/>
              </a:rPr>
              <a:t>Family Skiing</a:t>
            </a:r>
          </a:p>
        </p:txBody>
      </p:sp>
      <p:sp>
        <p:nvSpPr>
          <p:cNvPr id="360" name="Shape 360"/>
          <p:cNvSpPr txBox="1">
            <a:spLocks noGrp="1"/>
          </p:cNvSpPr>
          <p:nvPr>
            <p:ph type="body" idx="1"/>
          </p:nvPr>
        </p:nvSpPr>
        <p:spPr>
          <a:xfrm>
            <a:off x="609600" y="2828784"/>
            <a:ext cx="2209799" cy="2179320"/>
          </a:xfrm>
          <a:prstGeom prst="rect">
            <a:avLst/>
          </a:prstGeom>
          <a:noFill/>
          <a:ln>
            <a:noFill/>
          </a:ln>
        </p:spPr>
        <p:txBody>
          <a:bodyPr lIns="64000" tIns="45700" rIns="45700" bIns="45700" anchor="t" anchorCtr="0">
            <a:noAutofit/>
          </a:bodyPr>
          <a:lstStyle/>
          <a:p>
            <a:pPr marL="0" marR="0" lvl="0" indent="0" algn="l" rtl="0">
              <a:spcBef>
                <a:spcPts val="0"/>
              </a:spcBef>
              <a:buClr>
                <a:schemeClr val="accent3"/>
              </a:buClr>
              <a:buFont typeface="Noto Symbol"/>
              <a:buNone/>
            </a:pPr>
            <a:endParaRPr sz="1300" b="0" i="0" u="none" strike="noStrike" cap="none" baseline="0">
              <a:solidFill>
                <a:schemeClr val="dk1"/>
              </a:solidFill>
              <a:latin typeface="Arial"/>
              <a:ea typeface="Arial"/>
              <a:cs typeface="Arial"/>
              <a:sym typeface="Arial"/>
            </a:endParaRPr>
          </a:p>
        </p:txBody>
      </p:sp>
      <p:pic>
        <p:nvPicPr>
          <p:cNvPr id="361" name="Shape 361"/>
          <p:cNvPicPr preferRelativeResize="0">
            <a:picLocks noGrp="1"/>
          </p:cNvPicPr>
          <p:nvPr>
            <p:ph type="pic" idx="2"/>
          </p:nvPr>
        </p:nvPicPr>
        <p:blipFill rotWithShape="1">
          <a:blip r:embed="rId4">
            <a:alphaModFix/>
          </a:blip>
          <a:srcRect t="22005" b="22004"/>
          <a:stretch/>
        </p:blipFill>
        <p:spPr>
          <a:xfrm rot="419999">
            <a:off x="3487450" y="1198130"/>
            <a:ext cx="4593400" cy="3906198"/>
          </a:xfrm>
          <a:prstGeom prst="rect">
            <a:avLst/>
          </a:prstGeom>
          <a:solidFill>
            <a:schemeClr val="lt2"/>
          </a:solidFill>
          <a:ln w="9525" cap="rnd">
            <a:solidFill>
              <a:srgbClr val="C0C0C0"/>
            </a:solidFill>
            <a:prstDash val="solid"/>
            <a:round/>
            <a:headEnd type="none" w="med" len="med"/>
            <a:tailEnd type="none" w="med" len="med"/>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2133600" y="381000"/>
            <a:ext cx="6629400" cy="2133599"/>
          </a:xfrm>
          <a:prstGeom prst="rect">
            <a:avLst/>
          </a:prstGeom>
          <a:noFill/>
          <a:ln>
            <a:noFill/>
          </a:ln>
        </p:spPr>
        <p:txBody>
          <a:bodyPr lIns="0" tIns="45700" rIns="0" bIns="0" anchor="b" anchorCtr="0">
            <a:noAutofit/>
          </a:bodyPr>
          <a:lstStyle/>
          <a:p>
            <a:pPr marL="0" marR="0" lvl="0" indent="0" algn="l" rtl="0">
              <a:spcBef>
                <a:spcPts val="0"/>
              </a:spcBef>
              <a:buClr>
                <a:srgbClr val="92D050"/>
              </a:buClr>
              <a:buSzPct val="25000"/>
              <a:buFont typeface="Arial"/>
              <a:buNone/>
            </a:pPr>
            <a:r>
              <a:rPr lang="en-US" sz="4500" b="0" i="0" u="none" strike="noStrike" cap="none" baseline="0">
                <a:solidFill>
                  <a:srgbClr val="92D050"/>
                </a:solidFill>
                <a:latin typeface="Arial"/>
                <a:ea typeface="Arial"/>
                <a:cs typeface="Arial"/>
                <a:sym typeface="Arial"/>
              </a:rPr>
              <a:t/>
            </a:r>
            <a:br>
              <a:rPr lang="en-US" sz="4500" b="0" i="0" u="none" strike="noStrike" cap="none" baseline="0">
                <a:solidFill>
                  <a:srgbClr val="92D050"/>
                </a:solidFill>
                <a:latin typeface="Arial"/>
                <a:ea typeface="Arial"/>
                <a:cs typeface="Arial"/>
                <a:sym typeface="Arial"/>
              </a:rPr>
            </a:br>
            <a:r>
              <a:rPr lang="en-US" sz="4500" b="0" i="0" u="none" strike="noStrike" cap="none" baseline="0">
                <a:solidFill>
                  <a:srgbClr val="92D050"/>
                </a:solidFill>
                <a:latin typeface="Arial"/>
                <a:ea typeface="Arial"/>
                <a:cs typeface="Arial"/>
                <a:sym typeface="Arial"/>
              </a:rPr>
              <a:t/>
            </a:r>
            <a:br>
              <a:rPr lang="en-US" sz="4500" b="0" i="0" u="none" strike="noStrike" cap="none" baseline="0">
                <a:solidFill>
                  <a:srgbClr val="92D050"/>
                </a:solidFill>
                <a:latin typeface="Arial"/>
                <a:ea typeface="Arial"/>
                <a:cs typeface="Arial"/>
                <a:sym typeface="Arial"/>
              </a:rPr>
            </a:br>
            <a:endParaRPr lang="en-US" sz="4500" b="0" i="0" u="none" strike="noStrike" cap="none" baseline="0">
              <a:solidFill>
                <a:srgbClr val="92D050"/>
              </a:solidFill>
              <a:latin typeface="Arial"/>
              <a:ea typeface="Arial"/>
              <a:cs typeface="Arial"/>
              <a:sym typeface="Arial"/>
            </a:endParaRPr>
          </a:p>
        </p:txBody>
      </p:sp>
      <p:sp>
        <p:nvSpPr>
          <p:cNvPr id="367" name="Shape 367"/>
          <p:cNvSpPr txBox="1">
            <a:spLocks noGrp="1"/>
          </p:cNvSpPr>
          <p:nvPr>
            <p:ph type="body" idx="1"/>
          </p:nvPr>
        </p:nvSpPr>
        <p:spPr>
          <a:xfrm>
            <a:off x="533400" y="838200"/>
            <a:ext cx="5744028" cy="54863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3"/>
              </a:buClr>
              <a:buSzPct val="25000"/>
              <a:buFont typeface="Noto Symbol"/>
              <a:buNone/>
            </a:pPr>
            <a:r>
              <a:rPr lang="en-US" sz="4000" b="1" i="0" u="none" strike="noStrike" cap="none" baseline="0">
                <a:solidFill>
                  <a:srgbClr val="92D050"/>
                </a:solidFill>
                <a:latin typeface="Arial"/>
                <a:ea typeface="Arial"/>
                <a:cs typeface="Arial"/>
                <a:sym typeface="Arial"/>
              </a:rPr>
              <a:t>Science and Faith: </a:t>
            </a:r>
            <a:br>
              <a:rPr lang="en-US" sz="4000" b="1" i="0" u="none" strike="noStrike" cap="none" baseline="0">
                <a:solidFill>
                  <a:srgbClr val="92D050"/>
                </a:solidFill>
                <a:latin typeface="Arial"/>
                <a:ea typeface="Arial"/>
                <a:cs typeface="Arial"/>
                <a:sym typeface="Arial"/>
              </a:rPr>
            </a:br>
            <a:r>
              <a:rPr lang="en-US" sz="4000" b="1" i="0" u="none" strike="noStrike" cap="none" baseline="0">
                <a:solidFill>
                  <a:srgbClr val="92D050"/>
                </a:solidFill>
                <a:latin typeface="Arial"/>
                <a:ea typeface="Arial"/>
                <a:cs typeface="Arial"/>
                <a:sym typeface="Arial"/>
              </a:rPr>
              <a:t>Unapologetic Apologetics in Health Care</a:t>
            </a:r>
          </a:p>
          <a:p>
            <a:pPr marL="0" marR="0" lvl="0" indent="0" algn="ctr" rtl="0">
              <a:lnSpc>
                <a:spcPct val="90000"/>
              </a:lnSpc>
              <a:spcBef>
                <a:spcPts val="800"/>
              </a:spcBef>
              <a:buClr>
                <a:schemeClr val="accent3"/>
              </a:buClr>
              <a:buFont typeface="Noto Symbol"/>
              <a:buNone/>
            </a:pPr>
            <a:endParaRPr sz="4000" b="0" i="0" u="none" strike="noStrike" cap="none" baseline="0">
              <a:solidFill>
                <a:srgbClr val="92D050"/>
              </a:solidFill>
              <a:latin typeface="Arial"/>
              <a:ea typeface="Arial"/>
              <a:cs typeface="Arial"/>
              <a:sym typeface="Arial"/>
            </a:endParaRPr>
          </a:p>
          <a:p>
            <a:pPr marL="514350" marR="0" lvl="0" indent="-514350" algn="l" rtl="0">
              <a:lnSpc>
                <a:spcPct val="90000"/>
              </a:lnSpc>
              <a:spcBef>
                <a:spcPts val="520"/>
              </a:spcBef>
              <a:buClr>
                <a:schemeClr val="accent3"/>
              </a:buClr>
              <a:buSzPct val="95000"/>
              <a:buFont typeface="Noto Symbol"/>
              <a:buAutoNum type="arabicPeriod"/>
            </a:pPr>
            <a:r>
              <a:rPr lang="en-US" sz="2600" b="0" i="0" u="none" strike="noStrike" cap="none" baseline="0">
                <a:solidFill>
                  <a:srgbClr val="92D050"/>
                </a:solidFill>
                <a:latin typeface="Arial"/>
                <a:ea typeface="Arial"/>
                <a:cs typeface="Arial"/>
                <a:sym typeface="Arial"/>
              </a:rPr>
              <a:t>The Nature of Truth</a:t>
            </a:r>
          </a:p>
          <a:p>
            <a:pPr marL="514350" marR="0" lvl="0" indent="-514350" algn="l" rtl="0">
              <a:lnSpc>
                <a:spcPct val="90000"/>
              </a:lnSpc>
              <a:spcBef>
                <a:spcPts val="560"/>
              </a:spcBef>
              <a:buClr>
                <a:schemeClr val="accent3"/>
              </a:buClr>
              <a:buSzPct val="95000"/>
              <a:buFont typeface="Noto Symbol"/>
              <a:buAutoNum type="arabicPeriod"/>
            </a:pPr>
            <a:r>
              <a:rPr lang="en-US" sz="2800" b="1" i="0" u="none" strike="noStrike" cap="none" baseline="0">
                <a:solidFill>
                  <a:srgbClr val="FFD952"/>
                </a:solidFill>
                <a:latin typeface="Arial"/>
                <a:ea typeface="Arial"/>
                <a:cs typeface="Arial"/>
                <a:sym typeface="Arial"/>
              </a:rPr>
              <a:t>Science and Faith</a:t>
            </a:r>
          </a:p>
          <a:p>
            <a:pPr marL="514350" marR="0" lvl="0" indent="-514350" algn="l" rtl="0">
              <a:lnSpc>
                <a:spcPct val="90000"/>
              </a:lnSpc>
              <a:spcBef>
                <a:spcPts val="520"/>
              </a:spcBef>
              <a:buClr>
                <a:schemeClr val="accent3"/>
              </a:buClr>
              <a:buSzPct val="95000"/>
              <a:buFont typeface="Noto Symbol"/>
              <a:buAutoNum type="arabicPeriod"/>
            </a:pPr>
            <a:r>
              <a:rPr lang="en-US" sz="2600" b="0" i="0" u="none" strike="noStrike" cap="none" baseline="0">
                <a:solidFill>
                  <a:srgbClr val="92D050"/>
                </a:solidFill>
                <a:latin typeface="Arial"/>
                <a:ea typeface="Arial"/>
                <a:cs typeface="Arial"/>
                <a:sym typeface="Arial"/>
              </a:rPr>
              <a:t>Biblical Basis for Health Care Providers</a:t>
            </a:r>
          </a:p>
          <a:p>
            <a:pPr marL="514350" marR="0" lvl="0" indent="-514350" algn="l" rtl="0">
              <a:lnSpc>
                <a:spcPct val="90000"/>
              </a:lnSpc>
              <a:spcBef>
                <a:spcPts val="520"/>
              </a:spcBef>
              <a:buClr>
                <a:schemeClr val="accent3"/>
              </a:buClr>
              <a:buSzPct val="95000"/>
              <a:buFont typeface="Noto Symbol"/>
              <a:buAutoNum type="arabicPeriod"/>
            </a:pPr>
            <a:r>
              <a:rPr lang="en-US" sz="2600" b="0" i="0" u="none" strike="noStrike" cap="none" baseline="0">
                <a:solidFill>
                  <a:srgbClr val="92D050"/>
                </a:solidFill>
                <a:latin typeface="Arial"/>
                <a:ea typeface="Arial"/>
                <a:cs typeface="Arial"/>
                <a:sym typeface="Arial"/>
              </a:rPr>
              <a:t>Sharing Faith With Our Patients</a:t>
            </a:r>
          </a:p>
        </p:txBody>
      </p:sp>
      <p:sp>
        <p:nvSpPr>
          <p:cNvPr id="368" name="Shape 368"/>
          <p:cNvSpPr txBox="1"/>
          <p:nvPr/>
        </p:nvSpPr>
        <p:spPr>
          <a:xfrm>
            <a:off x="6277428" y="5388428"/>
            <a:ext cx="184666"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2286000" y="704087"/>
            <a:ext cx="6400799"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374" name="Shape 374"/>
          <p:cNvSpPr txBox="1">
            <a:spLocks noGrp="1"/>
          </p:cNvSpPr>
          <p:nvPr>
            <p:ph type="body" idx="1"/>
          </p:nvPr>
        </p:nvSpPr>
        <p:spPr>
          <a:xfrm>
            <a:off x="685800" y="2209800"/>
            <a:ext cx="5181600" cy="416051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3"/>
              </a:buClr>
              <a:buSzPct val="25000"/>
              <a:buFont typeface="Noto Symbol"/>
              <a:buNone/>
            </a:pPr>
            <a:r>
              <a:rPr lang="en-US" sz="2600" b="0" i="0" u="none" strike="noStrike" cap="none" baseline="0">
                <a:solidFill>
                  <a:srgbClr val="C5E670"/>
                </a:solidFill>
                <a:latin typeface="Arial"/>
                <a:ea typeface="Arial"/>
                <a:cs typeface="Arial"/>
                <a:sym typeface="Arial"/>
              </a:rPr>
              <a:t>Important topic for all health care providers</a:t>
            </a:r>
          </a:p>
          <a:p>
            <a:pPr marL="400050" marR="0" lvl="1" indent="-6350" algn="l" rtl="0">
              <a:lnSpc>
                <a:spcPct val="90000"/>
              </a:lnSpc>
              <a:spcBef>
                <a:spcPts val="560"/>
              </a:spcBef>
              <a:buClr>
                <a:schemeClr val="accent1"/>
              </a:buClr>
              <a:buSzPct val="25000"/>
              <a:buFont typeface="Noto Symbol"/>
              <a:buNone/>
            </a:pPr>
            <a:r>
              <a:rPr lang="en-US" sz="2800" b="0" i="0" u="none" strike="noStrike" cap="none" baseline="0">
                <a:solidFill>
                  <a:srgbClr val="C5E670"/>
                </a:solidFill>
                <a:latin typeface="Arial"/>
                <a:ea typeface="Arial"/>
                <a:cs typeface="Arial"/>
                <a:sym typeface="Arial"/>
              </a:rPr>
              <a:t>A. Perceived wall of separation</a:t>
            </a:r>
          </a:p>
          <a:p>
            <a:pPr marL="400050" marR="0" lvl="1" indent="-6350" algn="l" rtl="0">
              <a:lnSpc>
                <a:spcPct val="90000"/>
              </a:lnSpc>
              <a:spcBef>
                <a:spcPts val="560"/>
              </a:spcBef>
              <a:buClr>
                <a:schemeClr val="accent1"/>
              </a:buClr>
              <a:buSzPct val="25000"/>
              <a:buFont typeface="Noto Symbol"/>
              <a:buNone/>
            </a:pPr>
            <a:r>
              <a:rPr lang="en-US" sz="2800" b="0" i="0" u="none" strike="noStrike" cap="none" baseline="0">
                <a:solidFill>
                  <a:srgbClr val="C5E670"/>
                </a:solidFill>
                <a:latin typeface="Arial"/>
                <a:ea typeface="Arial"/>
                <a:cs typeface="Arial"/>
                <a:sym typeface="Arial"/>
              </a:rPr>
              <a:t>B. How do we integrate our faith into our profession?</a:t>
            </a:r>
          </a:p>
          <a:p>
            <a:pPr marL="400050" marR="0" lvl="1" indent="-6350" algn="l" rtl="0">
              <a:lnSpc>
                <a:spcPct val="90000"/>
              </a:lnSpc>
              <a:spcBef>
                <a:spcPts val="560"/>
              </a:spcBef>
              <a:buClr>
                <a:schemeClr val="accent1"/>
              </a:buClr>
              <a:buSzPct val="25000"/>
              <a:buFont typeface="Noto Symbol"/>
              <a:buNone/>
            </a:pPr>
            <a:r>
              <a:rPr lang="en-US" sz="2800" b="0" i="0" u="none" strike="noStrike" cap="none" baseline="0">
                <a:solidFill>
                  <a:srgbClr val="C5E670"/>
                </a:solidFill>
                <a:latin typeface="Arial"/>
                <a:ea typeface="Arial"/>
                <a:cs typeface="Arial"/>
                <a:sym typeface="Arial"/>
              </a:rPr>
              <a:t>C. How can we engage the unbelieving world?</a:t>
            </a:r>
          </a:p>
          <a:p>
            <a:pPr marL="400050" marR="0" lvl="1" indent="-6350" algn="l" rtl="0">
              <a:lnSpc>
                <a:spcPct val="90000"/>
              </a:lnSpc>
              <a:spcBef>
                <a:spcPts val="560"/>
              </a:spcBef>
              <a:buClr>
                <a:schemeClr val="accent1"/>
              </a:buClr>
              <a:buSzPct val="25000"/>
              <a:buFont typeface="Noto Symbol"/>
              <a:buNone/>
            </a:pPr>
            <a:r>
              <a:rPr lang="en-US" sz="2800" b="0" i="0" u="none" strike="noStrike" cap="none" baseline="0">
                <a:solidFill>
                  <a:srgbClr val="C5E670"/>
                </a:solidFill>
                <a:latin typeface="Arial"/>
                <a:ea typeface="Arial"/>
                <a:cs typeface="Arial"/>
                <a:sym typeface="Arial"/>
              </a:rPr>
              <a:t> </a:t>
            </a:r>
          </a:p>
          <a:p>
            <a:pPr marL="274320" marR="0" lvl="0" indent="-117475" algn="l" rtl="0">
              <a:lnSpc>
                <a:spcPct val="90000"/>
              </a:lnSpc>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2133600" y="381000"/>
            <a:ext cx="6629400" cy="2133599"/>
          </a:xfrm>
          <a:prstGeom prst="rect">
            <a:avLst/>
          </a:prstGeom>
          <a:noFill/>
          <a:ln>
            <a:noFill/>
          </a:ln>
        </p:spPr>
        <p:txBody>
          <a:bodyPr lIns="0" tIns="45700" rIns="0" bIns="0" anchor="b" anchorCtr="0">
            <a:noAutofit/>
          </a:bodyPr>
          <a:lstStyle/>
          <a:p>
            <a:pPr marL="0" marR="0" lvl="0" indent="0" algn="l" rtl="0">
              <a:spcBef>
                <a:spcPts val="0"/>
              </a:spcBef>
              <a:buClr>
                <a:srgbClr val="92D050"/>
              </a:buClr>
              <a:buSzPct val="25000"/>
              <a:buFont typeface="Arial"/>
              <a:buNone/>
            </a:pPr>
            <a:r>
              <a:rPr lang="en-US" sz="4500" b="0" i="0" u="none" strike="noStrike" cap="none" baseline="0">
                <a:solidFill>
                  <a:srgbClr val="92D050"/>
                </a:solidFill>
                <a:latin typeface="Arial"/>
                <a:ea typeface="Arial"/>
                <a:cs typeface="Arial"/>
                <a:sym typeface="Arial"/>
              </a:rPr>
              <a:t/>
            </a:r>
            <a:br>
              <a:rPr lang="en-US" sz="4500" b="0" i="0" u="none" strike="noStrike" cap="none" baseline="0">
                <a:solidFill>
                  <a:srgbClr val="92D050"/>
                </a:solidFill>
                <a:latin typeface="Arial"/>
                <a:ea typeface="Arial"/>
                <a:cs typeface="Arial"/>
                <a:sym typeface="Arial"/>
              </a:rPr>
            </a:br>
            <a:r>
              <a:rPr lang="en-US" sz="4500" b="0" i="0" u="none" strike="noStrike" cap="none" baseline="0">
                <a:solidFill>
                  <a:srgbClr val="92D050"/>
                </a:solidFill>
                <a:latin typeface="Arial"/>
                <a:ea typeface="Arial"/>
                <a:cs typeface="Arial"/>
                <a:sym typeface="Arial"/>
              </a:rPr>
              <a:t/>
            </a:r>
            <a:br>
              <a:rPr lang="en-US" sz="4500" b="0" i="0" u="none" strike="noStrike" cap="none" baseline="0">
                <a:solidFill>
                  <a:srgbClr val="92D050"/>
                </a:solidFill>
                <a:latin typeface="Arial"/>
                <a:ea typeface="Arial"/>
                <a:cs typeface="Arial"/>
                <a:sym typeface="Arial"/>
              </a:rPr>
            </a:br>
            <a:endParaRPr lang="en-US" sz="4500" b="0" i="0" u="none" strike="noStrike" cap="none" baseline="0">
              <a:solidFill>
                <a:srgbClr val="92D050"/>
              </a:solidFill>
              <a:latin typeface="Arial"/>
              <a:ea typeface="Arial"/>
              <a:cs typeface="Arial"/>
              <a:sym typeface="Arial"/>
            </a:endParaRPr>
          </a:p>
        </p:txBody>
      </p:sp>
      <p:sp>
        <p:nvSpPr>
          <p:cNvPr id="265" name="Shape 265"/>
          <p:cNvSpPr txBox="1">
            <a:spLocks noGrp="1"/>
          </p:cNvSpPr>
          <p:nvPr>
            <p:ph type="body" idx="1"/>
          </p:nvPr>
        </p:nvSpPr>
        <p:spPr>
          <a:xfrm>
            <a:off x="457200" y="1066800"/>
            <a:ext cx="7543800" cy="5638800"/>
          </a:xfrm>
          <a:prstGeom prst="rect">
            <a:avLst/>
          </a:prstGeom>
          <a:noFill/>
          <a:ln>
            <a:noFill/>
          </a:ln>
        </p:spPr>
        <p:txBody>
          <a:bodyPr lIns="91425" tIns="45700" rIns="91425" bIns="45700" anchor="t" anchorCtr="0">
            <a:noAutofit/>
          </a:bodyPr>
          <a:lstStyle/>
          <a:p>
            <a:pPr marL="0" marR="0" lvl="0" indent="0" algn="ctr" rtl="0">
              <a:spcBef>
                <a:spcPts val="0"/>
              </a:spcBef>
              <a:buClr>
                <a:schemeClr val="accent3"/>
              </a:buClr>
              <a:buSzPct val="25000"/>
              <a:buFont typeface="Noto Symbol"/>
              <a:buNone/>
            </a:pPr>
            <a:r>
              <a:rPr lang="en-US" sz="4000" b="1" i="0" u="none" strike="noStrike" cap="none" baseline="0">
                <a:solidFill>
                  <a:srgbClr val="92D050"/>
                </a:solidFill>
                <a:latin typeface="Arial"/>
                <a:ea typeface="Arial"/>
                <a:cs typeface="Arial"/>
                <a:sym typeface="Arial"/>
              </a:rPr>
              <a:t>Science, Faith and Health Care: </a:t>
            </a:r>
            <a:br>
              <a:rPr lang="en-US" sz="4000" b="1" i="0" u="none" strike="noStrike" cap="none" baseline="0">
                <a:solidFill>
                  <a:srgbClr val="92D050"/>
                </a:solidFill>
                <a:latin typeface="Arial"/>
                <a:ea typeface="Arial"/>
                <a:cs typeface="Arial"/>
                <a:sym typeface="Arial"/>
              </a:rPr>
            </a:br>
            <a:r>
              <a:rPr lang="en-US" sz="4000" b="1" i="0" u="none" strike="noStrike" cap="none" baseline="0">
                <a:solidFill>
                  <a:srgbClr val="92D050"/>
                </a:solidFill>
                <a:latin typeface="Arial"/>
                <a:ea typeface="Arial"/>
                <a:cs typeface="Arial"/>
                <a:sym typeface="Arial"/>
              </a:rPr>
              <a:t>Unapologetic Apologetics for the Health Care Provider</a:t>
            </a:r>
          </a:p>
          <a:p>
            <a:pPr marL="0" marR="0" lvl="0" indent="0" algn="ctr" rtl="0">
              <a:spcBef>
                <a:spcPts val="800"/>
              </a:spcBef>
              <a:buClr>
                <a:schemeClr val="accent3"/>
              </a:buClr>
              <a:buFont typeface="Noto Symbol"/>
              <a:buNone/>
            </a:pPr>
            <a:endParaRPr sz="4000" b="0" i="0" u="none" strike="noStrike" cap="none" baseline="0">
              <a:solidFill>
                <a:srgbClr val="92D050"/>
              </a:solidFill>
              <a:latin typeface="Arial"/>
              <a:ea typeface="Arial"/>
              <a:cs typeface="Arial"/>
              <a:sym typeface="Arial"/>
            </a:endParaRPr>
          </a:p>
          <a:p>
            <a:pPr marL="514350" marR="0" lvl="0" indent="-514350" algn="l" rtl="0">
              <a:spcBef>
                <a:spcPts val="520"/>
              </a:spcBef>
              <a:buClr>
                <a:schemeClr val="accent3"/>
              </a:buClr>
              <a:buSzPct val="95000"/>
              <a:buFont typeface="Noto Symbol"/>
              <a:buAutoNum type="arabicPeriod"/>
            </a:pPr>
            <a:r>
              <a:rPr lang="en-US" sz="2600" b="0" i="0" u="none" strike="noStrike" cap="none" baseline="0">
                <a:solidFill>
                  <a:srgbClr val="92D050"/>
                </a:solidFill>
                <a:latin typeface="Arial"/>
                <a:ea typeface="Arial"/>
                <a:cs typeface="Arial"/>
                <a:sym typeface="Arial"/>
              </a:rPr>
              <a:t>The Nature of Truth</a:t>
            </a:r>
          </a:p>
          <a:p>
            <a:pPr marL="514350" marR="0" lvl="0" indent="-514350" algn="l" rtl="0">
              <a:spcBef>
                <a:spcPts val="520"/>
              </a:spcBef>
              <a:buClr>
                <a:schemeClr val="accent3"/>
              </a:buClr>
              <a:buSzPct val="95000"/>
              <a:buFont typeface="Noto Symbol"/>
              <a:buAutoNum type="arabicPeriod"/>
            </a:pPr>
            <a:r>
              <a:rPr lang="en-US" sz="2600" b="0" i="0" u="none" strike="noStrike" cap="none" baseline="0">
                <a:solidFill>
                  <a:srgbClr val="92D050"/>
                </a:solidFill>
                <a:latin typeface="Arial"/>
                <a:ea typeface="Arial"/>
                <a:cs typeface="Arial"/>
                <a:sym typeface="Arial"/>
              </a:rPr>
              <a:t>Science and Faith</a:t>
            </a:r>
          </a:p>
          <a:p>
            <a:pPr marL="514350" marR="0" lvl="0" indent="-514350" algn="l" rtl="0">
              <a:spcBef>
                <a:spcPts val="520"/>
              </a:spcBef>
              <a:buClr>
                <a:schemeClr val="accent3"/>
              </a:buClr>
              <a:buSzPct val="95000"/>
              <a:buFont typeface="Noto Symbol"/>
              <a:buAutoNum type="arabicPeriod"/>
            </a:pPr>
            <a:r>
              <a:rPr lang="en-US" sz="2600" b="0" i="0" u="none" strike="noStrike" cap="none" baseline="0">
                <a:solidFill>
                  <a:srgbClr val="92D050"/>
                </a:solidFill>
                <a:latin typeface="Arial"/>
                <a:ea typeface="Arial"/>
                <a:cs typeface="Arial"/>
                <a:sym typeface="Arial"/>
              </a:rPr>
              <a:t>Faith and Health Care</a:t>
            </a:r>
          </a:p>
          <a:p>
            <a:pPr marL="514350" marR="0" lvl="0" indent="-514350" algn="l" rtl="0">
              <a:spcBef>
                <a:spcPts val="520"/>
              </a:spcBef>
              <a:buClr>
                <a:schemeClr val="accent3"/>
              </a:buClr>
              <a:buSzPct val="95000"/>
              <a:buFont typeface="Noto Symbol"/>
              <a:buAutoNum type="arabicPeriod"/>
            </a:pPr>
            <a:r>
              <a:rPr lang="en-US" sz="2600" b="0" i="0" u="none" strike="noStrike" cap="none" baseline="0">
                <a:solidFill>
                  <a:schemeClr val="accent1"/>
                </a:solidFill>
                <a:latin typeface="Arial"/>
                <a:ea typeface="Arial"/>
                <a:cs typeface="Arial"/>
                <a:sym typeface="Arial"/>
              </a:rPr>
              <a:t>Sharing Faith With Our Patients</a:t>
            </a:r>
          </a:p>
          <a:p>
            <a:pPr marL="514350" marR="0" lvl="0" indent="-357505" algn="l" rtl="0">
              <a:spcBef>
                <a:spcPts val="520"/>
              </a:spcBef>
              <a:buClr>
                <a:schemeClr val="accent3"/>
              </a:buClr>
              <a:buFont typeface="Noto Symbol"/>
              <a:buNone/>
            </a:pPr>
            <a:endParaRPr sz="2600" b="0" i="0" u="none" strike="noStrike" cap="none" baseline="0">
              <a:solidFill>
                <a:srgbClr val="92D050"/>
              </a:solidFill>
              <a:latin typeface="Arial"/>
              <a:ea typeface="Arial"/>
              <a:cs typeface="Arial"/>
              <a:sym typeface="Arial"/>
            </a:endParaRPr>
          </a:p>
        </p:txBody>
      </p:sp>
      <p:sp>
        <p:nvSpPr>
          <p:cNvPr id="266" name="Shape 266"/>
          <p:cNvSpPr txBox="1"/>
          <p:nvPr/>
        </p:nvSpPr>
        <p:spPr>
          <a:xfrm>
            <a:off x="6277428" y="5388428"/>
            <a:ext cx="184666"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1143000" y="533400"/>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380" name="Shape 380"/>
          <p:cNvSpPr txBox="1">
            <a:spLocks noGrp="1"/>
          </p:cNvSpPr>
          <p:nvPr>
            <p:ph type="body" idx="1"/>
          </p:nvPr>
        </p:nvSpPr>
        <p:spPr>
          <a:xfrm>
            <a:off x="457200" y="1752600"/>
            <a:ext cx="5333999" cy="4389119"/>
          </a:xfrm>
          <a:prstGeom prst="rect">
            <a:avLst/>
          </a:prstGeom>
          <a:noFill/>
          <a:ln>
            <a:noFill/>
          </a:ln>
        </p:spPr>
        <p:txBody>
          <a:bodyPr lIns="91425" tIns="45700" rIns="91425" bIns="45700" anchor="t" anchorCtr="0">
            <a:noAutofit/>
          </a:bodyPr>
          <a:lstStyle/>
          <a:p>
            <a:pPr marL="274320" marR="0" lvl="0" indent="-117475" algn="l" rtl="0">
              <a:spcBef>
                <a:spcPts val="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C5E670"/>
                </a:solidFill>
                <a:latin typeface="Arial"/>
                <a:ea typeface="Arial"/>
                <a:cs typeface="Arial"/>
                <a:sym typeface="Arial"/>
              </a:rPr>
              <a:t>Everyone “does science,” attempting to learn from their life experiences</a:t>
            </a:r>
          </a:p>
          <a:p>
            <a:pPr marL="274320" marR="0" lvl="0" indent="-117475" algn="l" rtl="0">
              <a:spcBef>
                <a:spcPts val="520"/>
              </a:spcBef>
              <a:buClr>
                <a:schemeClr val="accent3"/>
              </a:buClr>
              <a:buFont typeface="Noto Symbol"/>
              <a:buNone/>
            </a:pPr>
            <a:endParaRPr sz="2600" b="0" i="0" u="none" strike="noStrike" cap="none" baseline="0">
              <a:solidFill>
                <a:srgbClr val="C5E670"/>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C5E670"/>
                </a:solidFill>
                <a:latin typeface="Arial"/>
                <a:ea typeface="Arial"/>
                <a:cs typeface="Arial"/>
                <a:sym typeface="Arial"/>
              </a:rPr>
              <a:t>Everyone has faith in unprovable things; everyone has supra-logical assumptions on which they hang their “facts.” (Presuppositions)</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1219200" y="704087"/>
            <a:ext cx="7467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387" name="Shape 387"/>
          <p:cNvSpPr txBox="1">
            <a:spLocks noGrp="1"/>
          </p:cNvSpPr>
          <p:nvPr>
            <p:ph type="body" idx="1"/>
          </p:nvPr>
        </p:nvSpPr>
        <p:spPr>
          <a:xfrm>
            <a:off x="762000" y="2057400"/>
            <a:ext cx="6324600"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4000" b="0" i="0" u="none" strike="noStrike" cap="none" baseline="0">
              <a:solidFill>
                <a:schemeClr val="dk1"/>
              </a:solidFill>
              <a:latin typeface="Arial"/>
              <a:ea typeface="Arial"/>
              <a:cs typeface="Arial"/>
              <a:sym typeface="Arial"/>
            </a:endParaRPr>
          </a:p>
          <a:p>
            <a:pPr marL="0" marR="0" lvl="0" indent="0" algn="l" rtl="0">
              <a:spcBef>
                <a:spcPts val="800"/>
              </a:spcBef>
              <a:buClr>
                <a:schemeClr val="accent3"/>
              </a:buClr>
              <a:buSzPct val="25000"/>
              <a:buFont typeface="Noto Symbol"/>
              <a:buNone/>
            </a:pPr>
            <a:r>
              <a:rPr lang="en-US" sz="4000" b="0" i="0" u="none" strike="noStrike" cap="none" baseline="0">
                <a:solidFill>
                  <a:srgbClr val="C5E670"/>
                </a:solidFill>
                <a:latin typeface="Arial"/>
                <a:ea typeface="Arial"/>
                <a:cs typeface="Arial"/>
                <a:sym typeface="Arial"/>
              </a:rPr>
              <a:t>Q. Which Faith?</a:t>
            </a:r>
          </a:p>
          <a:p>
            <a:pPr marL="0" marR="0" lvl="0" indent="0" algn="l" rtl="0">
              <a:spcBef>
                <a:spcPts val="800"/>
              </a:spcBef>
              <a:buClr>
                <a:schemeClr val="accent3"/>
              </a:buClr>
              <a:buFont typeface="Noto Symbol"/>
              <a:buNone/>
            </a:pPr>
            <a:endParaRPr sz="4000" b="0" i="0" u="none" strike="noStrike" cap="none" baseline="0">
              <a:solidFill>
                <a:srgbClr val="C5E670"/>
              </a:solidFill>
              <a:latin typeface="Arial"/>
              <a:ea typeface="Arial"/>
              <a:cs typeface="Arial"/>
              <a:sym typeface="Arial"/>
            </a:endParaRPr>
          </a:p>
          <a:p>
            <a:pPr marL="0" marR="0" lvl="0" indent="0" algn="l" rtl="0">
              <a:spcBef>
                <a:spcPts val="800"/>
              </a:spcBef>
              <a:buClr>
                <a:schemeClr val="accent3"/>
              </a:buClr>
              <a:buSzPct val="25000"/>
              <a:buFont typeface="Noto Symbol"/>
              <a:buNone/>
            </a:pPr>
            <a:r>
              <a:rPr lang="en-US" sz="4000" b="1" i="0" u="none" strike="noStrike" cap="none" baseline="0">
                <a:solidFill>
                  <a:srgbClr val="FFD952"/>
                </a:solidFill>
                <a:latin typeface="Arial"/>
                <a:ea typeface="Arial"/>
                <a:cs typeface="Arial"/>
                <a:sym typeface="Arial"/>
              </a:rPr>
              <a:t>A. Christianity</a:t>
            </a:r>
          </a:p>
          <a:p>
            <a:pPr marL="274320" marR="0" lvl="0" indent="-165735" algn="l" rtl="0">
              <a:spcBef>
                <a:spcPts val="360"/>
              </a:spcBef>
              <a:buClr>
                <a:schemeClr val="accent3"/>
              </a:buClr>
              <a:buFont typeface="Noto Symbol"/>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xEl>
                                              <p:pRg st="0" end="0"/>
                                            </p:txEl>
                                          </p:spTgt>
                                        </p:tgtEl>
                                        <p:attrNameLst>
                                          <p:attrName>style.visibility</p:attrName>
                                        </p:attrNameLst>
                                      </p:cBhvr>
                                      <p:to>
                                        <p:strVal val="visible"/>
                                      </p:to>
                                    </p:set>
                                    <p:animEffect transition="in" filter="fade">
                                      <p:cBhvr>
                                        <p:cTn id="7" dur="500"/>
                                        <p:tgtEl>
                                          <p:spTgt spid="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7">
                                            <p:txEl>
                                              <p:pRg st="1" end="1"/>
                                            </p:txEl>
                                          </p:spTgt>
                                        </p:tgtEl>
                                        <p:attrNameLst>
                                          <p:attrName>style.visibility</p:attrName>
                                        </p:attrNameLst>
                                      </p:cBhvr>
                                      <p:to>
                                        <p:strVal val="visible"/>
                                      </p:to>
                                    </p:set>
                                    <p:animEffect transition="in" filter="fade">
                                      <p:cBhvr>
                                        <p:cTn id="12" dur="500"/>
                                        <p:tgtEl>
                                          <p:spTgt spid="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7">
                                            <p:txEl>
                                              <p:pRg st="2" end="2"/>
                                            </p:txEl>
                                          </p:spTgt>
                                        </p:tgtEl>
                                        <p:attrNameLst>
                                          <p:attrName>style.visibility</p:attrName>
                                        </p:attrNameLst>
                                      </p:cBhvr>
                                      <p:to>
                                        <p:strVal val="visible"/>
                                      </p:to>
                                    </p:set>
                                    <p:animEffect transition="in" filter="fade">
                                      <p:cBhvr>
                                        <p:cTn id="17" dur="500"/>
                                        <p:tgtEl>
                                          <p:spTgt spid="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7">
                                            <p:txEl>
                                              <p:pRg st="3" end="3"/>
                                            </p:txEl>
                                          </p:spTgt>
                                        </p:tgtEl>
                                        <p:attrNameLst>
                                          <p:attrName>style.visibility</p:attrName>
                                        </p:attrNameLst>
                                      </p:cBhvr>
                                      <p:to>
                                        <p:strVal val="visible"/>
                                      </p:to>
                                    </p:set>
                                    <p:animEffect transition="in" filter="fade">
                                      <p:cBhvr>
                                        <p:cTn id="22" dur="500"/>
                                        <p:tgtEl>
                                          <p:spTgt spid="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7">
                                            <p:txEl>
                                              <p:pRg st="4" end="4"/>
                                            </p:txEl>
                                          </p:spTgt>
                                        </p:tgtEl>
                                        <p:attrNameLst>
                                          <p:attrName>style.visibility</p:attrName>
                                        </p:attrNameLst>
                                      </p:cBhvr>
                                      <p:to>
                                        <p:strVal val="visible"/>
                                      </p:to>
                                    </p:set>
                                    <p:animEffect transition="in" filter="fade">
                                      <p:cBhvr>
                                        <p:cTn id="27" dur="500"/>
                                        <p:tgtEl>
                                          <p:spTgt spid="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393" name="Shape 393"/>
          <p:cNvSpPr txBox="1">
            <a:spLocks noGrp="1"/>
          </p:cNvSpPr>
          <p:nvPr>
            <p:ph type="body" idx="1"/>
          </p:nvPr>
        </p:nvSpPr>
        <p:spPr>
          <a:xfrm>
            <a:off x="457200" y="1981200"/>
            <a:ext cx="4800600"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0" u="none" strike="noStrike" cap="none" baseline="0" dirty="0">
                <a:solidFill>
                  <a:srgbClr val="C5E670"/>
                </a:solidFill>
                <a:latin typeface="Arial"/>
                <a:ea typeface="Arial"/>
                <a:cs typeface="Arial"/>
                <a:sym typeface="Arial"/>
              </a:rPr>
              <a:t>Q. According to the </a:t>
            </a:r>
            <a:r>
              <a:rPr lang="en-US" sz="2600" b="0" i="0" u="none" strike="noStrike" cap="none" baseline="0" dirty="0" smtClean="0">
                <a:solidFill>
                  <a:srgbClr val="C5E670"/>
                </a:solidFill>
                <a:latin typeface="Arial"/>
                <a:ea typeface="Arial"/>
                <a:cs typeface="Arial"/>
                <a:sym typeface="Arial"/>
              </a:rPr>
              <a:t>Scriptures </a:t>
            </a:r>
            <a:r>
              <a:rPr lang="en-US" sz="2600" b="0" i="0" u="none" strike="noStrike" cap="none" baseline="0" dirty="0">
                <a:solidFill>
                  <a:srgbClr val="C5E670"/>
                </a:solidFill>
                <a:latin typeface="Arial"/>
                <a:ea typeface="Arial"/>
                <a:cs typeface="Arial"/>
                <a:sym typeface="Arial"/>
              </a:rPr>
              <a:t>of the Old and New Testaments, how do we know there is a God?</a:t>
            </a:r>
          </a:p>
          <a:p>
            <a:pPr marL="0" marR="0" lvl="0" indent="0" algn="l" rtl="0">
              <a:spcBef>
                <a:spcPts val="520"/>
              </a:spcBef>
              <a:buClr>
                <a:schemeClr val="accent3"/>
              </a:buClr>
              <a:buFont typeface="Noto Symbol"/>
              <a:buNone/>
            </a:pPr>
            <a:endParaRPr sz="2600" b="0" i="0" u="none" strike="noStrike" cap="none" baseline="0" dirty="0">
              <a:solidFill>
                <a:srgbClr val="C5E670"/>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rgbClr val="C5E670"/>
              </a:solidFill>
              <a:latin typeface="Arial"/>
              <a:ea typeface="Arial"/>
              <a:cs typeface="Arial"/>
              <a:sym typeface="Arial"/>
            </a:endParaRPr>
          </a:p>
          <a:p>
            <a:pPr marL="514350" marR="0" lvl="0" indent="-35750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514350" marR="0" lvl="0" indent="-35750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514350" marR="0" lvl="0" indent="-35750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xEl>
                                              <p:pRg st="1" end="1"/>
                                            </p:txEl>
                                          </p:spTgt>
                                        </p:tgtEl>
                                        <p:attrNameLst>
                                          <p:attrName>style.visibility</p:attrName>
                                        </p:attrNameLst>
                                      </p:cBhvr>
                                      <p:to>
                                        <p:strVal val="visible"/>
                                      </p:to>
                                    </p:set>
                                    <p:animEffect transition="in" filter="fade">
                                      <p:cBhvr>
                                        <p:cTn id="7" dur="1000"/>
                                        <p:tgtEl>
                                          <p:spTgt spid="3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393" name="Shape 393"/>
          <p:cNvSpPr txBox="1">
            <a:spLocks noGrp="1"/>
          </p:cNvSpPr>
          <p:nvPr>
            <p:ph type="body" idx="1"/>
          </p:nvPr>
        </p:nvSpPr>
        <p:spPr>
          <a:xfrm>
            <a:off x="457200" y="1981200"/>
            <a:ext cx="4800600"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0" u="none" strike="noStrike" cap="none" baseline="0" dirty="0">
                <a:solidFill>
                  <a:srgbClr val="C5E670"/>
                </a:solidFill>
                <a:latin typeface="Arial"/>
                <a:ea typeface="Arial"/>
                <a:cs typeface="Arial"/>
                <a:sym typeface="Arial"/>
              </a:rPr>
              <a:t>Q. According to the </a:t>
            </a:r>
            <a:r>
              <a:rPr lang="en-US" sz="2600" b="0" i="0" u="none" strike="noStrike" cap="none" baseline="0" dirty="0" smtClean="0">
                <a:solidFill>
                  <a:srgbClr val="C5E670"/>
                </a:solidFill>
                <a:latin typeface="Arial"/>
                <a:ea typeface="Arial"/>
                <a:cs typeface="Arial"/>
                <a:sym typeface="Arial"/>
              </a:rPr>
              <a:t>Scriptures </a:t>
            </a:r>
            <a:r>
              <a:rPr lang="en-US" sz="2600" b="0" i="0" u="none" strike="noStrike" cap="none" baseline="0" dirty="0">
                <a:solidFill>
                  <a:srgbClr val="C5E670"/>
                </a:solidFill>
                <a:latin typeface="Arial"/>
                <a:ea typeface="Arial"/>
                <a:cs typeface="Arial"/>
                <a:sym typeface="Arial"/>
              </a:rPr>
              <a:t>of the Old and New Testaments, how do we know there is a God?</a:t>
            </a:r>
          </a:p>
          <a:p>
            <a:pPr marL="0" marR="0" lvl="0" indent="0" algn="l" rtl="0">
              <a:spcBef>
                <a:spcPts val="520"/>
              </a:spcBef>
              <a:buClr>
                <a:schemeClr val="accent3"/>
              </a:buClr>
              <a:buFont typeface="Noto Symbol"/>
              <a:buNone/>
            </a:pPr>
            <a:endParaRPr sz="2600" b="0" i="0" u="none" strike="noStrike" cap="none" baseline="0" dirty="0">
              <a:solidFill>
                <a:srgbClr val="C5E670"/>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none" strike="noStrike" cap="none" baseline="0" dirty="0">
                <a:solidFill>
                  <a:srgbClr val="C5E670"/>
                </a:solidFill>
                <a:latin typeface="Arial"/>
                <a:ea typeface="Arial"/>
                <a:cs typeface="Arial"/>
                <a:sym typeface="Arial"/>
              </a:rPr>
              <a:t>All that He has made</a:t>
            </a:r>
          </a:p>
          <a:p>
            <a:pPr marL="274320" marR="0" lvl="0" indent="-117475" algn="l" rtl="0">
              <a:spcBef>
                <a:spcPts val="520"/>
              </a:spcBef>
              <a:buClr>
                <a:schemeClr val="accent3"/>
              </a:buClr>
              <a:buFont typeface="Noto Symbol"/>
              <a:buNone/>
            </a:pPr>
            <a:endParaRPr sz="2600" b="0" i="0" u="none" strike="noStrike" cap="none" baseline="0" dirty="0">
              <a:solidFill>
                <a:srgbClr val="C5E670"/>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none" strike="noStrike" cap="none" baseline="0" dirty="0">
                <a:solidFill>
                  <a:srgbClr val="C5E670"/>
                </a:solidFill>
                <a:latin typeface="Arial"/>
                <a:ea typeface="Arial"/>
                <a:cs typeface="Arial"/>
                <a:sym typeface="Arial"/>
              </a:rPr>
              <a:t>General Revelation</a:t>
            </a:r>
          </a:p>
          <a:p>
            <a:pPr marL="514350" marR="0" lvl="0" indent="-35750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514350" marR="0" lvl="0" indent="-35750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514350" marR="0" lvl="0" indent="-35750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8115959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xEl>
                                              <p:pRg st="1" end="1"/>
                                            </p:txEl>
                                          </p:spTgt>
                                        </p:tgtEl>
                                        <p:attrNameLst>
                                          <p:attrName>style.visibility</p:attrName>
                                        </p:attrNameLst>
                                      </p:cBhvr>
                                      <p:to>
                                        <p:strVal val="visible"/>
                                      </p:to>
                                    </p:set>
                                    <p:animEffect transition="in" filter="fade">
                                      <p:cBhvr>
                                        <p:cTn id="7" dur="1000"/>
                                        <p:tgtEl>
                                          <p:spTgt spid="3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3">
                                            <p:txEl>
                                              <p:pRg st="3" end="3"/>
                                            </p:txEl>
                                          </p:spTgt>
                                        </p:tgtEl>
                                        <p:attrNameLst>
                                          <p:attrName>style.visibility</p:attrName>
                                        </p:attrNameLst>
                                      </p:cBhvr>
                                      <p:to>
                                        <p:strVal val="visible"/>
                                      </p:to>
                                    </p:set>
                                    <p:animEffect transition="in" filter="fade">
                                      <p:cBhvr>
                                        <p:cTn id="12" dur="1000"/>
                                        <p:tgtEl>
                                          <p:spTgt spid="39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3">
                                            <p:txEl>
                                              <p:pRg st="5" end="5"/>
                                            </p:txEl>
                                          </p:spTgt>
                                        </p:tgtEl>
                                        <p:attrNameLst>
                                          <p:attrName>style.visibility</p:attrName>
                                        </p:attrNameLst>
                                      </p:cBhvr>
                                      <p:to>
                                        <p:strVal val="visible"/>
                                      </p:to>
                                    </p:set>
                                    <p:animEffect transition="in" filter="fade">
                                      <p:cBhvr>
                                        <p:cTn id="17" dur="1000"/>
                                        <p:tgtEl>
                                          <p:spTgt spid="3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2438400" y="685800"/>
            <a:ext cx="5943599"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0" i="0" u="none" strike="noStrike" cap="none" baseline="0">
                <a:solidFill>
                  <a:srgbClr val="FFD952"/>
                </a:solidFill>
                <a:latin typeface="Arial"/>
                <a:ea typeface="Arial"/>
                <a:cs typeface="Arial"/>
                <a:sym typeface="Arial"/>
              </a:rPr>
              <a:t>Science and Faith</a:t>
            </a:r>
          </a:p>
        </p:txBody>
      </p:sp>
      <p:sp>
        <p:nvSpPr>
          <p:cNvPr id="399" name="Shape 399"/>
          <p:cNvSpPr txBox="1">
            <a:spLocks noGrp="1"/>
          </p:cNvSpPr>
          <p:nvPr>
            <p:ph type="body" idx="1"/>
          </p:nvPr>
        </p:nvSpPr>
        <p:spPr>
          <a:xfrm>
            <a:off x="685800" y="1981200"/>
            <a:ext cx="4724400" cy="4389119"/>
          </a:xfrm>
          <a:prstGeom prst="rect">
            <a:avLst/>
          </a:prstGeom>
          <a:noFill/>
          <a:ln>
            <a:noFill/>
          </a:ln>
        </p:spPr>
        <p:txBody>
          <a:bodyPr lIns="91425" tIns="45700" rIns="91425" bIns="45700" anchor="t" anchorCtr="0">
            <a:noAutofit/>
          </a:bodyPr>
          <a:lstStyle/>
          <a:p>
            <a:pPr marL="274320" marR="0" lvl="0" indent="-117475" algn="l" rtl="0">
              <a:spcBef>
                <a:spcPts val="0"/>
              </a:spcBef>
              <a:buClr>
                <a:schemeClr val="accent3"/>
              </a:buClr>
              <a:buFont typeface="Noto Symbol"/>
              <a:buNone/>
            </a:pPr>
            <a:endParaRPr sz="2600" b="0" i="0" u="none" strike="noStrike" cap="none" baseline="0">
              <a:solidFill>
                <a:srgbClr val="72951A"/>
              </a:solidFill>
              <a:latin typeface="Arial"/>
              <a:ea typeface="Arial"/>
              <a:cs typeface="Arial"/>
              <a:sym typeface="Arial"/>
            </a:endParaRPr>
          </a:p>
          <a:p>
            <a:pPr marL="0" marR="0" lvl="0" indent="0" algn="l" rtl="0">
              <a:spcBef>
                <a:spcPts val="560"/>
              </a:spcBef>
              <a:buClr>
                <a:schemeClr val="accent3"/>
              </a:buClr>
              <a:buSzPct val="25000"/>
              <a:buFont typeface="Noto Symbol"/>
              <a:buNone/>
            </a:pPr>
            <a:r>
              <a:rPr lang="en-US" sz="2800" b="0" i="1" u="none" strike="noStrike" cap="none" baseline="0">
                <a:solidFill>
                  <a:srgbClr val="D3AED2"/>
                </a:solidFill>
                <a:latin typeface="Arial"/>
                <a:ea typeface="Arial"/>
                <a:cs typeface="Arial"/>
                <a:sym typeface="Arial"/>
              </a:rPr>
              <a:t>“The heavens are telling of the glory of God; and their expanse is declaring the work of His hands.  Day to day pours forth speech, and night to night reveals knowledge.”</a:t>
            </a:r>
          </a:p>
          <a:p>
            <a:pPr marL="0" marR="0" lvl="0" indent="0" algn="l" rtl="0">
              <a:spcBef>
                <a:spcPts val="640"/>
              </a:spcBef>
              <a:buClr>
                <a:schemeClr val="accent3"/>
              </a:buClr>
              <a:buSzPct val="25000"/>
              <a:buFont typeface="Noto Symbol"/>
              <a:buNone/>
            </a:pPr>
            <a:r>
              <a:rPr lang="en-US" sz="3200" b="0" i="1" u="none" strike="noStrike" cap="none" baseline="0">
                <a:solidFill>
                  <a:srgbClr val="D3AED2"/>
                </a:solidFill>
                <a:latin typeface="Arial"/>
                <a:ea typeface="Arial"/>
                <a:cs typeface="Arial"/>
                <a:sym typeface="Arial"/>
              </a:rPr>
              <a:t>Psalms 19:1,2</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405" name="Shape 405"/>
          <p:cNvSpPr txBox="1">
            <a:spLocks noGrp="1"/>
          </p:cNvSpPr>
          <p:nvPr>
            <p:ph type="body" idx="1"/>
          </p:nvPr>
        </p:nvSpPr>
        <p:spPr>
          <a:xfrm>
            <a:off x="457200" y="2819400"/>
            <a:ext cx="8229600" cy="3505200"/>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SzPct val="25000"/>
              <a:buFont typeface="Noto Symbol"/>
              <a:buNone/>
            </a:pPr>
            <a:r>
              <a:rPr lang="en-US" sz="2600" b="0" i="1" u="none" strike="noStrike" cap="none" baseline="0">
                <a:solidFill>
                  <a:srgbClr val="D3AED2"/>
                </a:solidFill>
                <a:latin typeface="Arial"/>
                <a:ea typeface="Arial"/>
                <a:cs typeface="Arial"/>
                <a:sym typeface="Arial"/>
              </a:rPr>
              <a:t>“…that which is known about God is evident within them; for God made it evident to them.  For since the creation of the world His invisible attributes, His eternal power and divine nature, have been clearly seen, being understood through what has been made, so that they are without excuse.”</a:t>
            </a:r>
          </a:p>
          <a:p>
            <a:pPr marL="2743200" marR="0" lvl="6" indent="0" algn="l" rtl="0">
              <a:spcBef>
                <a:spcPts val="560"/>
              </a:spcBef>
              <a:buClr>
                <a:schemeClr val="accent6"/>
              </a:buClr>
              <a:buSzPct val="25000"/>
              <a:buFont typeface="Noto Symbol"/>
              <a:buNone/>
            </a:pPr>
            <a:r>
              <a:rPr lang="en-US" sz="2800" b="0" i="1" u="none" strike="noStrike" cap="none" baseline="0">
                <a:solidFill>
                  <a:srgbClr val="D3AED2"/>
                </a:solidFill>
                <a:latin typeface="Arial"/>
                <a:ea typeface="Arial"/>
                <a:cs typeface="Arial"/>
                <a:sym typeface="Arial"/>
              </a:rPr>
              <a:t>Romans 1:19-20</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0" i="0" u="none" strike="noStrike" cap="none" baseline="0">
                <a:solidFill>
                  <a:srgbClr val="FFD952"/>
                </a:solidFill>
                <a:latin typeface="Arial"/>
                <a:ea typeface="Arial"/>
                <a:cs typeface="Arial"/>
                <a:sym typeface="Arial"/>
              </a:rPr>
              <a:t>Science and Faith</a:t>
            </a:r>
          </a:p>
        </p:txBody>
      </p:sp>
      <p:sp>
        <p:nvSpPr>
          <p:cNvPr id="411" name="Shape 411"/>
          <p:cNvSpPr txBox="1">
            <a:spLocks noGrp="1"/>
          </p:cNvSpPr>
          <p:nvPr>
            <p:ph type="body" idx="1"/>
          </p:nvPr>
        </p:nvSpPr>
        <p:spPr>
          <a:xfrm>
            <a:off x="457200" y="1935480"/>
            <a:ext cx="5333999"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“This most beautiful system of the sun, planets, and comets, could only proceed from the counsel and dominion of an intelligent and powerful Being.”</a:t>
            </a: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	</a:t>
            </a:r>
            <a:r>
              <a:rPr lang="en-US" sz="2000" b="0" i="0" u="none" strike="noStrike" cap="none" baseline="0">
                <a:solidFill>
                  <a:srgbClr val="D3AED2"/>
                </a:solidFill>
                <a:latin typeface="Arial"/>
                <a:ea typeface="Arial"/>
                <a:cs typeface="Arial"/>
                <a:sym typeface="Arial"/>
              </a:rPr>
              <a:t>Isaac Newton (1642-1727), 			     	Principia (1687)</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0" i="0" u="none" strike="noStrike" cap="none" baseline="0">
                <a:solidFill>
                  <a:srgbClr val="FFD952"/>
                </a:solidFill>
                <a:latin typeface="Arial"/>
                <a:ea typeface="Arial"/>
                <a:cs typeface="Arial"/>
                <a:sym typeface="Arial"/>
              </a:rPr>
              <a:t>Science and Faith</a:t>
            </a:r>
          </a:p>
        </p:txBody>
      </p:sp>
      <p:sp>
        <p:nvSpPr>
          <p:cNvPr id="417" name="Shape 417"/>
          <p:cNvSpPr txBox="1">
            <a:spLocks noGrp="1"/>
          </p:cNvSpPr>
          <p:nvPr>
            <p:ph type="body" idx="1"/>
          </p:nvPr>
        </p:nvSpPr>
        <p:spPr>
          <a:xfrm>
            <a:off x="457200" y="1935480"/>
            <a:ext cx="5029199" cy="438911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3"/>
              </a:buClr>
              <a:buFont typeface="Noto Symbol"/>
              <a:buNone/>
            </a:pPr>
            <a:endParaRPr sz="2400" b="0" i="0" u="none" strike="noStrike" cap="none" baseline="0">
              <a:solidFill>
                <a:schemeClr val="dk1"/>
              </a:solidFill>
              <a:latin typeface="Arial"/>
              <a:ea typeface="Arial"/>
              <a:cs typeface="Arial"/>
              <a:sym typeface="Arial"/>
            </a:endParaRPr>
          </a:p>
          <a:p>
            <a:pPr marL="0" marR="0" lvl="0" indent="0" algn="l" rtl="0">
              <a:lnSpc>
                <a:spcPct val="90000"/>
              </a:lnSpc>
              <a:spcBef>
                <a:spcPts val="480"/>
              </a:spcBef>
              <a:buClr>
                <a:schemeClr val="accent3"/>
              </a:buClr>
              <a:buSzPct val="25000"/>
              <a:buFont typeface="Noto Symbol"/>
              <a:buNone/>
            </a:pPr>
            <a:r>
              <a:rPr lang="en-US" sz="2400" b="0" i="0" u="none" strike="noStrike" cap="none" baseline="0">
                <a:solidFill>
                  <a:srgbClr val="D3AED2"/>
                </a:solidFill>
                <a:latin typeface="Arial"/>
                <a:ea typeface="Arial"/>
                <a:cs typeface="Arial"/>
                <a:sym typeface="Arial"/>
              </a:rPr>
              <a:t>“Praise Him, sun and moon; </a:t>
            </a:r>
          </a:p>
          <a:p>
            <a:pPr marL="0" marR="0" lvl="0" indent="0" algn="l" rtl="0">
              <a:lnSpc>
                <a:spcPct val="90000"/>
              </a:lnSpc>
              <a:spcBef>
                <a:spcPts val="480"/>
              </a:spcBef>
              <a:buClr>
                <a:schemeClr val="accent3"/>
              </a:buClr>
              <a:buSzPct val="25000"/>
              <a:buFont typeface="Noto Symbol"/>
              <a:buNone/>
            </a:pPr>
            <a:r>
              <a:rPr lang="en-US" sz="2400" b="0" i="0" u="none" strike="noStrike" cap="none" baseline="0">
                <a:solidFill>
                  <a:srgbClr val="D3AED2"/>
                </a:solidFill>
                <a:latin typeface="Arial"/>
                <a:ea typeface="Arial"/>
                <a:cs typeface="Arial"/>
                <a:sym typeface="Arial"/>
              </a:rPr>
              <a:t>Praise Him, all stars of light!</a:t>
            </a:r>
          </a:p>
          <a:p>
            <a:pPr marL="0" marR="0" lvl="0" indent="0" algn="l" rtl="0">
              <a:lnSpc>
                <a:spcPct val="90000"/>
              </a:lnSpc>
              <a:spcBef>
                <a:spcPts val="480"/>
              </a:spcBef>
              <a:buClr>
                <a:schemeClr val="accent3"/>
              </a:buClr>
              <a:buSzPct val="25000"/>
              <a:buFont typeface="Noto Symbol"/>
              <a:buNone/>
            </a:pPr>
            <a:r>
              <a:rPr lang="en-US" sz="2400" b="0" i="0" u="none" strike="noStrike" cap="none" baseline="0">
                <a:solidFill>
                  <a:srgbClr val="D3AED2"/>
                </a:solidFill>
                <a:latin typeface="Arial"/>
                <a:ea typeface="Arial"/>
                <a:cs typeface="Arial"/>
                <a:sym typeface="Arial"/>
              </a:rPr>
              <a:t>Praise Him, highest heavens, </a:t>
            </a:r>
          </a:p>
          <a:p>
            <a:pPr marL="0" marR="0" lvl="0" indent="0" algn="l" rtl="0">
              <a:lnSpc>
                <a:spcPct val="90000"/>
              </a:lnSpc>
              <a:spcBef>
                <a:spcPts val="480"/>
              </a:spcBef>
              <a:buClr>
                <a:schemeClr val="accent3"/>
              </a:buClr>
              <a:buSzPct val="25000"/>
              <a:buFont typeface="Noto Symbol"/>
              <a:buNone/>
            </a:pPr>
            <a:r>
              <a:rPr lang="en-US" sz="2400" b="0" i="0" u="none" strike="noStrike" cap="none" baseline="0">
                <a:solidFill>
                  <a:srgbClr val="D3AED2"/>
                </a:solidFill>
                <a:latin typeface="Arial"/>
                <a:ea typeface="Arial"/>
                <a:cs typeface="Arial"/>
                <a:sym typeface="Arial"/>
              </a:rPr>
              <a:t>All the waters that are above the heavens!</a:t>
            </a:r>
          </a:p>
          <a:p>
            <a:pPr marL="0" marR="0" lvl="0" indent="0" algn="l" rtl="0">
              <a:lnSpc>
                <a:spcPct val="90000"/>
              </a:lnSpc>
              <a:spcBef>
                <a:spcPts val="480"/>
              </a:spcBef>
              <a:buClr>
                <a:schemeClr val="accent3"/>
              </a:buClr>
              <a:buSzPct val="25000"/>
              <a:buFont typeface="Noto Symbol"/>
              <a:buNone/>
            </a:pPr>
            <a:r>
              <a:rPr lang="en-US" sz="2400" b="0" i="0" u="none" strike="noStrike" cap="none" baseline="0">
                <a:solidFill>
                  <a:srgbClr val="D3AED2"/>
                </a:solidFill>
                <a:latin typeface="Arial"/>
                <a:ea typeface="Arial"/>
                <a:cs typeface="Arial"/>
                <a:sym typeface="Arial"/>
              </a:rPr>
              <a:t>Let them praise the name of the Lord, </a:t>
            </a:r>
          </a:p>
          <a:p>
            <a:pPr marL="0" marR="0" lvl="0" indent="0" algn="l" rtl="0">
              <a:lnSpc>
                <a:spcPct val="90000"/>
              </a:lnSpc>
              <a:spcBef>
                <a:spcPts val="480"/>
              </a:spcBef>
              <a:buClr>
                <a:schemeClr val="accent3"/>
              </a:buClr>
              <a:buSzPct val="25000"/>
              <a:buFont typeface="Noto Symbol"/>
              <a:buNone/>
            </a:pPr>
            <a:r>
              <a:rPr lang="en-US" sz="2400" b="0" i="0" u="none" strike="noStrike" cap="none" baseline="0">
                <a:solidFill>
                  <a:srgbClr val="D3AED2"/>
                </a:solidFill>
                <a:latin typeface="Arial"/>
                <a:ea typeface="Arial"/>
                <a:cs typeface="Arial"/>
                <a:sym typeface="Arial"/>
              </a:rPr>
              <a:t>For He commanded and they were created..”</a:t>
            </a:r>
          </a:p>
          <a:p>
            <a:pPr marL="0" marR="0" lvl="0" indent="0" algn="l" rtl="0">
              <a:lnSpc>
                <a:spcPct val="90000"/>
              </a:lnSpc>
              <a:spcBef>
                <a:spcPts val="480"/>
              </a:spcBef>
              <a:buClr>
                <a:schemeClr val="accent3"/>
              </a:buClr>
              <a:buSzPct val="25000"/>
              <a:buFont typeface="Noto Symbol"/>
              <a:buNone/>
            </a:pPr>
            <a:r>
              <a:rPr lang="en-US" sz="2400" b="0" i="0" u="none" strike="noStrike" cap="none" baseline="0">
                <a:solidFill>
                  <a:srgbClr val="D3AED2"/>
                </a:solidFill>
                <a:latin typeface="Arial"/>
                <a:ea typeface="Arial"/>
                <a:cs typeface="Arial"/>
                <a:sym typeface="Arial"/>
              </a:rPr>
              <a:t>		Psalm 148:3-6</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0" i="0" u="none" strike="noStrike" cap="none" baseline="0">
                <a:solidFill>
                  <a:srgbClr val="FFD952"/>
                </a:solidFill>
                <a:latin typeface="Arial"/>
                <a:ea typeface="Arial"/>
                <a:cs typeface="Arial"/>
                <a:sym typeface="Arial"/>
              </a:rPr>
              <a:t>Science and Faith</a:t>
            </a:r>
          </a:p>
        </p:txBody>
      </p:sp>
      <p:sp>
        <p:nvSpPr>
          <p:cNvPr id="424" name="Shape 424"/>
          <p:cNvSpPr txBox="1">
            <a:spLocks noGrp="1"/>
          </p:cNvSpPr>
          <p:nvPr>
            <p:ph type="body" idx="1"/>
          </p:nvPr>
        </p:nvSpPr>
        <p:spPr>
          <a:xfrm>
            <a:off x="457200" y="1935480"/>
            <a:ext cx="5029199"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“What voice has the heaven, what voice have the stars, to praise God as man does?  Unless when they supply man with cause to praise God, they themselves are said to praise God.”</a:t>
            </a: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	</a:t>
            </a:r>
            <a:r>
              <a:rPr lang="en-US" sz="2000" b="0" i="0" u="none" strike="noStrike" cap="none" baseline="0">
                <a:solidFill>
                  <a:srgbClr val="D3AED2"/>
                </a:solidFill>
                <a:latin typeface="Arial"/>
                <a:ea typeface="Arial"/>
                <a:cs typeface="Arial"/>
                <a:sym typeface="Arial"/>
              </a:rPr>
              <a:t>Johannes Kepler, Mathematician </a:t>
            </a: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                        	</a:t>
            </a:r>
            <a:r>
              <a:rPr lang="en-US" sz="2000" b="0" i="0" u="none" strike="noStrike" cap="none" baseline="0">
                <a:solidFill>
                  <a:srgbClr val="D3AED2"/>
                </a:solidFill>
                <a:latin typeface="Arial"/>
                <a:ea typeface="Arial"/>
                <a:cs typeface="Arial"/>
                <a:sym typeface="Arial"/>
              </a:rPr>
              <a:t>(1571-1630) </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0" i="0" u="none" strike="noStrike" cap="none" baseline="0">
                <a:solidFill>
                  <a:srgbClr val="FFD952"/>
                </a:solidFill>
                <a:latin typeface="Arial"/>
                <a:ea typeface="Arial"/>
                <a:cs typeface="Arial"/>
                <a:sym typeface="Arial"/>
              </a:rPr>
              <a:t>Science and Faith</a:t>
            </a:r>
          </a:p>
        </p:txBody>
      </p:sp>
      <p:sp>
        <p:nvSpPr>
          <p:cNvPr id="430" name="Shape 430"/>
          <p:cNvSpPr txBox="1">
            <a:spLocks noGrp="1"/>
          </p:cNvSpPr>
          <p:nvPr>
            <p:ph type="body" idx="1"/>
          </p:nvPr>
        </p:nvSpPr>
        <p:spPr>
          <a:xfrm>
            <a:off x="457200" y="1981200"/>
            <a:ext cx="5562600"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“As a believer, I see DNA, the information molecule of all living things, as God's language, and the elegance and complexity of our own bodies and the rest of nature as a reflection of God's plan.”</a:t>
            </a: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		</a:t>
            </a:r>
            <a:r>
              <a:rPr lang="en-US" sz="2000" b="0" i="0" u="none" strike="noStrike" cap="none" baseline="0">
                <a:solidFill>
                  <a:srgbClr val="D3AED2"/>
                </a:solidFill>
                <a:latin typeface="Arial"/>
                <a:ea typeface="Arial"/>
                <a:cs typeface="Arial"/>
                <a:sym typeface="Arial"/>
              </a:rPr>
              <a:t>Dr. Francis Collins</a:t>
            </a:r>
          </a:p>
          <a:p>
            <a:pPr marL="0" marR="0" lvl="0" indent="0" algn="l" rtl="0">
              <a:spcBef>
                <a:spcPts val="400"/>
              </a:spcBef>
              <a:buClr>
                <a:schemeClr val="accent3"/>
              </a:buClr>
              <a:buSzPct val="25000"/>
              <a:buFont typeface="Noto Symbol"/>
              <a:buNone/>
            </a:pPr>
            <a:r>
              <a:rPr lang="en-US" sz="2000" b="0" i="0" u="none" strike="noStrike" cap="none" baseline="0">
                <a:solidFill>
                  <a:srgbClr val="D3AED2"/>
                </a:solidFill>
                <a:latin typeface="Arial"/>
                <a:ea typeface="Arial"/>
                <a:cs typeface="Arial"/>
                <a:sym typeface="Arial"/>
              </a:rPr>
              <a:t>	    Director, National Institutes of Health</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2133600" y="381000"/>
            <a:ext cx="6629400" cy="2133599"/>
          </a:xfrm>
          <a:prstGeom prst="rect">
            <a:avLst/>
          </a:prstGeom>
          <a:noFill/>
          <a:ln>
            <a:noFill/>
          </a:ln>
        </p:spPr>
        <p:txBody>
          <a:bodyPr lIns="0" tIns="45700" rIns="0" bIns="0" anchor="b" anchorCtr="0">
            <a:noAutofit/>
          </a:bodyPr>
          <a:lstStyle/>
          <a:p>
            <a:pPr marL="0" marR="0" lvl="0" indent="0" algn="l" rtl="0">
              <a:spcBef>
                <a:spcPts val="0"/>
              </a:spcBef>
              <a:buClr>
                <a:srgbClr val="92D050"/>
              </a:buClr>
              <a:buSzPct val="25000"/>
              <a:buFont typeface="Arial"/>
              <a:buNone/>
            </a:pPr>
            <a:r>
              <a:rPr lang="en-US" sz="4500" b="0" i="0" u="none" strike="noStrike" cap="none" baseline="0">
                <a:solidFill>
                  <a:srgbClr val="92D050"/>
                </a:solidFill>
                <a:latin typeface="Arial"/>
                <a:ea typeface="Arial"/>
                <a:cs typeface="Arial"/>
                <a:sym typeface="Arial"/>
              </a:rPr>
              <a:t/>
            </a:r>
            <a:br>
              <a:rPr lang="en-US" sz="4500" b="0" i="0" u="none" strike="noStrike" cap="none" baseline="0">
                <a:solidFill>
                  <a:srgbClr val="92D050"/>
                </a:solidFill>
                <a:latin typeface="Arial"/>
                <a:ea typeface="Arial"/>
                <a:cs typeface="Arial"/>
                <a:sym typeface="Arial"/>
              </a:rPr>
            </a:br>
            <a:r>
              <a:rPr lang="en-US" sz="4500" b="0" i="0" u="none" strike="noStrike" cap="none" baseline="0">
                <a:solidFill>
                  <a:srgbClr val="92D050"/>
                </a:solidFill>
                <a:latin typeface="Arial"/>
                <a:ea typeface="Arial"/>
                <a:cs typeface="Arial"/>
                <a:sym typeface="Arial"/>
              </a:rPr>
              <a:t/>
            </a:r>
            <a:br>
              <a:rPr lang="en-US" sz="4500" b="0" i="0" u="none" strike="noStrike" cap="none" baseline="0">
                <a:solidFill>
                  <a:srgbClr val="92D050"/>
                </a:solidFill>
                <a:latin typeface="Arial"/>
                <a:ea typeface="Arial"/>
                <a:cs typeface="Arial"/>
                <a:sym typeface="Arial"/>
              </a:rPr>
            </a:br>
            <a:endParaRPr lang="en-US" sz="4500" b="0" i="0" u="none" strike="noStrike" cap="none" baseline="0">
              <a:solidFill>
                <a:srgbClr val="92D050"/>
              </a:solidFill>
              <a:latin typeface="Arial"/>
              <a:ea typeface="Arial"/>
              <a:cs typeface="Arial"/>
              <a:sym typeface="Arial"/>
            </a:endParaRPr>
          </a:p>
        </p:txBody>
      </p:sp>
      <p:sp>
        <p:nvSpPr>
          <p:cNvPr id="273" name="Shape 273"/>
          <p:cNvSpPr txBox="1">
            <a:spLocks noGrp="1"/>
          </p:cNvSpPr>
          <p:nvPr>
            <p:ph type="body" idx="1"/>
          </p:nvPr>
        </p:nvSpPr>
        <p:spPr>
          <a:xfrm>
            <a:off x="533400" y="1143000"/>
            <a:ext cx="7467600" cy="5410200"/>
          </a:xfrm>
          <a:prstGeom prst="rect">
            <a:avLst/>
          </a:prstGeom>
          <a:noFill/>
          <a:ln>
            <a:noFill/>
          </a:ln>
        </p:spPr>
        <p:txBody>
          <a:bodyPr lIns="91425" tIns="45700" rIns="91425" bIns="45700" anchor="t" anchorCtr="0">
            <a:noAutofit/>
          </a:bodyPr>
          <a:lstStyle/>
          <a:p>
            <a:pPr marL="0" marR="0" lvl="0" indent="0" algn="ctr" rtl="0">
              <a:spcBef>
                <a:spcPts val="0"/>
              </a:spcBef>
              <a:buClr>
                <a:schemeClr val="accent3"/>
              </a:buClr>
              <a:buSzPct val="25000"/>
              <a:buFont typeface="Noto Symbol"/>
              <a:buNone/>
            </a:pPr>
            <a:r>
              <a:rPr lang="en-US" sz="4000" b="1" i="0" u="none" strike="noStrike" cap="none" baseline="0">
                <a:solidFill>
                  <a:srgbClr val="92D050"/>
                </a:solidFill>
                <a:latin typeface="Arial"/>
                <a:ea typeface="Arial"/>
                <a:cs typeface="Arial"/>
                <a:sym typeface="Arial"/>
              </a:rPr>
              <a:t>Science and Faith: </a:t>
            </a:r>
            <a:br>
              <a:rPr lang="en-US" sz="4000" b="1" i="0" u="none" strike="noStrike" cap="none" baseline="0">
                <a:solidFill>
                  <a:srgbClr val="92D050"/>
                </a:solidFill>
                <a:latin typeface="Arial"/>
                <a:ea typeface="Arial"/>
                <a:cs typeface="Arial"/>
                <a:sym typeface="Arial"/>
              </a:rPr>
            </a:br>
            <a:r>
              <a:rPr lang="en-US" sz="4000" b="1" i="0" u="none" strike="noStrike" cap="none" baseline="0">
                <a:solidFill>
                  <a:srgbClr val="92D050"/>
                </a:solidFill>
                <a:latin typeface="Arial"/>
                <a:ea typeface="Arial"/>
                <a:cs typeface="Arial"/>
                <a:sym typeface="Arial"/>
              </a:rPr>
              <a:t>Unapologetic Apologetics in Health Care</a:t>
            </a:r>
          </a:p>
          <a:p>
            <a:pPr marL="0" marR="0" lvl="0" indent="0" algn="ctr" rtl="0">
              <a:spcBef>
                <a:spcPts val="800"/>
              </a:spcBef>
              <a:buClr>
                <a:schemeClr val="accent3"/>
              </a:buClr>
              <a:buFont typeface="Noto Symbol"/>
              <a:buNone/>
            </a:pPr>
            <a:endParaRPr sz="4000" b="0" i="0" u="none" strike="noStrike" cap="none" baseline="0">
              <a:solidFill>
                <a:srgbClr val="92D050"/>
              </a:solidFill>
              <a:latin typeface="Arial"/>
              <a:ea typeface="Arial"/>
              <a:cs typeface="Arial"/>
              <a:sym typeface="Arial"/>
            </a:endParaRPr>
          </a:p>
          <a:p>
            <a:pPr marL="514350" marR="0" lvl="0" indent="-514350" algn="l" rtl="0">
              <a:spcBef>
                <a:spcPts val="520"/>
              </a:spcBef>
              <a:buClr>
                <a:schemeClr val="accent3"/>
              </a:buClr>
              <a:buSzPct val="95000"/>
              <a:buFont typeface="Noto Symbol"/>
              <a:buAutoNum type="arabicPeriod"/>
            </a:pPr>
            <a:r>
              <a:rPr lang="en-US" sz="2600" b="1" i="0" u="none" strike="noStrike" cap="none" baseline="0">
                <a:solidFill>
                  <a:srgbClr val="FFFF00"/>
                </a:solidFill>
                <a:latin typeface="Arial"/>
                <a:ea typeface="Arial"/>
                <a:cs typeface="Arial"/>
                <a:sym typeface="Arial"/>
              </a:rPr>
              <a:t>The Nature of Truth</a:t>
            </a:r>
          </a:p>
          <a:p>
            <a:pPr marL="514350" marR="0" lvl="0" indent="-514350" algn="l" rtl="0">
              <a:spcBef>
                <a:spcPts val="520"/>
              </a:spcBef>
              <a:buClr>
                <a:schemeClr val="accent3"/>
              </a:buClr>
              <a:buSzPct val="95000"/>
              <a:buFont typeface="Noto Symbol"/>
              <a:buAutoNum type="arabicPeriod"/>
            </a:pPr>
            <a:r>
              <a:rPr lang="en-US" sz="2600" b="0" i="0" u="none" strike="noStrike" cap="none" baseline="0">
                <a:solidFill>
                  <a:srgbClr val="92D050"/>
                </a:solidFill>
                <a:latin typeface="Arial"/>
                <a:ea typeface="Arial"/>
                <a:cs typeface="Arial"/>
                <a:sym typeface="Arial"/>
              </a:rPr>
              <a:t>Science and Faith</a:t>
            </a:r>
          </a:p>
          <a:p>
            <a:pPr marL="514350" marR="0" lvl="0" indent="-514350" algn="l" rtl="0">
              <a:spcBef>
                <a:spcPts val="520"/>
              </a:spcBef>
              <a:buClr>
                <a:schemeClr val="accent3"/>
              </a:buClr>
              <a:buSzPct val="95000"/>
              <a:buFont typeface="Noto Symbol"/>
              <a:buAutoNum type="arabicPeriod"/>
            </a:pPr>
            <a:r>
              <a:rPr lang="en-US" sz="2600" b="0" i="0" u="none" strike="noStrike" cap="none" baseline="0">
                <a:solidFill>
                  <a:srgbClr val="92D050"/>
                </a:solidFill>
                <a:latin typeface="Arial"/>
                <a:ea typeface="Arial"/>
                <a:cs typeface="Arial"/>
                <a:sym typeface="Arial"/>
              </a:rPr>
              <a:t>Faith and Health Care</a:t>
            </a:r>
          </a:p>
          <a:p>
            <a:pPr marL="514350" marR="0" lvl="0" indent="-514350" algn="l" rtl="0">
              <a:spcBef>
                <a:spcPts val="520"/>
              </a:spcBef>
              <a:buClr>
                <a:schemeClr val="accent3"/>
              </a:buClr>
              <a:buSzPct val="95000"/>
              <a:buFont typeface="Noto Symbol"/>
              <a:buAutoNum type="arabicPeriod"/>
            </a:pPr>
            <a:r>
              <a:rPr lang="en-US" sz="2600" b="0" i="0" u="none" strike="noStrike" cap="none" baseline="0">
                <a:solidFill>
                  <a:schemeClr val="accent1"/>
                </a:solidFill>
                <a:latin typeface="Arial"/>
                <a:ea typeface="Arial"/>
                <a:cs typeface="Arial"/>
                <a:sym typeface="Arial"/>
              </a:rPr>
              <a:t>Sharing Faith With Our Patients</a:t>
            </a:r>
          </a:p>
          <a:p>
            <a:pPr marL="514350" marR="0" lvl="0" indent="-357505" algn="l" rtl="0">
              <a:spcBef>
                <a:spcPts val="520"/>
              </a:spcBef>
              <a:buClr>
                <a:schemeClr val="accent3"/>
              </a:buClr>
              <a:buFont typeface="Noto Symbol"/>
              <a:buNone/>
            </a:pPr>
            <a:endParaRPr sz="2600" b="0" i="0" u="none" strike="noStrike" cap="none" baseline="0">
              <a:solidFill>
                <a:srgbClr val="92D050"/>
              </a:solidFill>
              <a:latin typeface="Arial"/>
              <a:ea typeface="Arial"/>
              <a:cs typeface="Arial"/>
              <a:sym typeface="Arial"/>
            </a:endParaRPr>
          </a:p>
        </p:txBody>
      </p:sp>
      <p:sp>
        <p:nvSpPr>
          <p:cNvPr id="274" name="Shape 274"/>
          <p:cNvSpPr txBox="1"/>
          <p:nvPr/>
        </p:nvSpPr>
        <p:spPr>
          <a:xfrm>
            <a:off x="6277428" y="5388428"/>
            <a:ext cx="184666"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0" i="0" u="none" strike="noStrike" cap="none" baseline="0">
                <a:solidFill>
                  <a:srgbClr val="FFD952"/>
                </a:solidFill>
                <a:latin typeface="Arial"/>
                <a:ea typeface="Arial"/>
                <a:cs typeface="Arial"/>
                <a:sym typeface="Arial"/>
              </a:rPr>
              <a:t>Science and Faith</a:t>
            </a:r>
          </a:p>
        </p:txBody>
      </p:sp>
      <p:sp>
        <p:nvSpPr>
          <p:cNvPr id="436" name="Shape 436"/>
          <p:cNvSpPr txBox="1">
            <a:spLocks noGrp="1"/>
          </p:cNvSpPr>
          <p:nvPr>
            <p:ph type="body" idx="1"/>
          </p:nvPr>
        </p:nvSpPr>
        <p:spPr>
          <a:xfrm>
            <a:off x="457200" y="1935480"/>
            <a:ext cx="8229600"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SzPct val="25000"/>
              <a:buFont typeface="Noto Symbol"/>
              <a:buNone/>
            </a:pPr>
            <a:r>
              <a:rPr lang="en-US" sz="2400" b="0" i="0" u="none" strike="noStrike" cap="none" baseline="0">
                <a:solidFill>
                  <a:srgbClr val="D3AED2"/>
                </a:solidFill>
                <a:latin typeface="Arial"/>
                <a:ea typeface="Arial"/>
                <a:cs typeface="Arial"/>
                <a:sym typeface="Arial"/>
              </a:rPr>
              <a:t>“To my God…the architect of the masticatory system.  The more I understand the logic behind its beautifully integrated design, the more I realize its every element was planned by a loving creator.  The words of affection that we speak, the smiles we share, the songs we sing, and the kisses we give to our loved ones are possible only because an element of love was integrated into this design.”</a:t>
            </a: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	</a:t>
            </a:r>
            <a:r>
              <a:rPr lang="en-US" sz="2200" b="0" i="0" u="none" strike="noStrike" cap="none" baseline="0">
                <a:solidFill>
                  <a:srgbClr val="D3AED2"/>
                </a:solidFill>
                <a:latin typeface="Arial"/>
                <a:ea typeface="Arial"/>
                <a:cs typeface="Arial"/>
                <a:sym typeface="Arial"/>
              </a:rPr>
              <a:t>Dr. Peter Dawson, “Evaluation, Diagnosis 		and Treatment of Occlusal Problems,”</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0" i="0" u="none" strike="noStrike" cap="none" baseline="0">
                <a:solidFill>
                  <a:srgbClr val="FFD952"/>
                </a:solidFill>
                <a:latin typeface="Arial"/>
                <a:ea typeface="Arial"/>
                <a:cs typeface="Arial"/>
                <a:sym typeface="Arial"/>
              </a:rPr>
              <a:t>Science and Faith</a:t>
            </a:r>
          </a:p>
        </p:txBody>
      </p:sp>
      <p:sp>
        <p:nvSpPr>
          <p:cNvPr id="442" name="Shape 442"/>
          <p:cNvSpPr txBox="1">
            <a:spLocks noGrp="1"/>
          </p:cNvSpPr>
          <p:nvPr>
            <p:ph type="body" idx="1"/>
          </p:nvPr>
        </p:nvSpPr>
        <p:spPr>
          <a:xfrm>
            <a:off x="609600" y="2057400"/>
            <a:ext cx="6096000" cy="4389119"/>
          </a:xfrm>
          <a:prstGeom prst="rect">
            <a:avLst/>
          </a:prstGeom>
          <a:noFill/>
          <a:ln>
            <a:noFill/>
          </a:ln>
        </p:spPr>
        <p:txBody>
          <a:bodyPr lIns="91425" tIns="45700" rIns="91425" bIns="45700" anchor="t" anchorCtr="0">
            <a:noAutofit/>
          </a:bodyPr>
          <a:lstStyle/>
          <a:p>
            <a:pPr marL="274320" marR="0" lvl="0" indent="-117475" algn="l" rtl="0">
              <a:spcBef>
                <a:spcPts val="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none" strike="noStrike" cap="none" baseline="0" dirty="0">
                <a:solidFill>
                  <a:srgbClr val="C5E670"/>
                </a:solidFill>
                <a:latin typeface="Arial"/>
                <a:ea typeface="Arial"/>
                <a:cs typeface="Arial"/>
                <a:sym typeface="Arial"/>
              </a:rPr>
              <a:t>Q. Why might a scientist (or  </a:t>
            </a:r>
            <a:br>
              <a:rPr lang="en-US" sz="2600" b="0" i="0" u="none" strike="noStrike" cap="none" baseline="0" dirty="0">
                <a:solidFill>
                  <a:srgbClr val="C5E670"/>
                </a:solidFill>
                <a:latin typeface="Arial"/>
                <a:ea typeface="Arial"/>
                <a:cs typeface="Arial"/>
                <a:sym typeface="Arial"/>
              </a:rPr>
            </a:br>
            <a:r>
              <a:rPr lang="en-US" sz="2600" b="0" i="0" u="none" strike="noStrike" cap="none" baseline="0" dirty="0">
                <a:solidFill>
                  <a:srgbClr val="C5E670"/>
                </a:solidFill>
                <a:latin typeface="Arial"/>
                <a:ea typeface="Arial"/>
                <a:cs typeface="Arial"/>
                <a:sym typeface="Arial"/>
              </a:rPr>
              <a:t>     anyone else) deny God’s </a:t>
            </a:r>
            <a:br>
              <a:rPr lang="en-US" sz="2600" b="0" i="0" u="none" strike="noStrike" cap="none" baseline="0" dirty="0">
                <a:solidFill>
                  <a:srgbClr val="C5E670"/>
                </a:solidFill>
                <a:latin typeface="Arial"/>
                <a:ea typeface="Arial"/>
                <a:cs typeface="Arial"/>
                <a:sym typeface="Arial"/>
              </a:rPr>
            </a:br>
            <a:r>
              <a:rPr lang="en-US" sz="2600" b="0" i="0" u="none" strike="noStrike" cap="none" baseline="0" dirty="0">
                <a:solidFill>
                  <a:srgbClr val="C5E670"/>
                </a:solidFill>
                <a:latin typeface="Arial"/>
                <a:ea typeface="Arial"/>
                <a:cs typeface="Arial"/>
                <a:sym typeface="Arial"/>
              </a:rPr>
              <a:t>     existence?</a:t>
            </a:r>
          </a:p>
          <a:p>
            <a:pPr marL="274320" marR="0" lvl="0" indent="-117475" algn="l" rtl="0">
              <a:spcBef>
                <a:spcPts val="520"/>
              </a:spcBef>
              <a:buClr>
                <a:schemeClr val="accent3"/>
              </a:buClr>
              <a:buFont typeface="Noto Symbol"/>
              <a:buNone/>
            </a:pPr>
            <a:endParaRPr sz="2600" b="1" i="0" u="none" strike="noStrike" cap="none" baseline="0" dirty="0">
              <a:solidFill>
                <a:srgbClr val="C5E670"/>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0" i="0" u="none" strike="noStrike" cap="none" baseline="0">
                <a:solidFill>
                  <a:srgbClr val="FFD952"/>
                </a:solidFill>
                <a:latin typeface="Arial"/>
                <a:ea typeface="Arial"/>
                <a:cs typeface="Arial"/>
                <a:sym typeface="Arial"/>
              </a:rPr>
              <a:t>Science and Faith</a:t>
            </a:r>
          </a:p>
        </p:txBody>
      </p:sp>
      <p:sp>
        <p:nvSpPr>
          <p:cNvPr id="442" name="Shape 442"/>
          <p:cNvSpPr txBox="1">
            <a:spLocks noGrp="1"/>
          </p:cNvSpPr>
          <p:nvPr>
            <p:ph type="body" idx="1"/>
          </p:nvPr>
        </p:nvSpPr>
        <p:spPr>
          <a:xfrm>
            <a:off x="609600" y="2057400"/>
            <a:ext cx="6096000" cy="4389119"/>
          </a:xfrm>
          <a:prstGeom prst="rect">
            <a:avLst/>
          </a:prstGeom>
          <a:noFill/>
          <a:ln>
            <a:noFill/>
          </a:ln>
        </p:spPr>
        <p:txBody>
          <a:bodyPr lIns="91425" tIns="45700" rIns="91425" bIns="45700" anchor="t" anchorCtr="0">
            <a:noAutofit/>
          </a:bodyPr>
          <a:lstStyle/>
          <a:p>
            <a:pPr marL="274320" marR="0" lvl="0" indent="-117475" algn="l" rtl="0">
              <a:spcBef>
                <a:spcPts val="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none" strike="noStrike" cap="none" baseline="0" dirty="0">
                <a:solidFill>
                  <a:srgbClr val="C5E670"/>
                </a:solidFill>
                <a:latin typeface="Arial"/>
                <a:ea typeface="Arial"/>
                <a:cs typeface="Arial"/>
                <a:sym typeface="Arial"/>
              </a:rPr>
              <a:t>Q. Why might a scientist (or  </a:t>
            </a:r>
            <a:br>
              <a:rPr lang="en-US" sz="2600" b="0" i="0" u="none" strike="noStrike" cap="none" baseline="0" dirty="0">
                <a:solidFill>
                  <a:srgbClr val="C5E670"/>
                </a:solidFill>
                <a:latin typeface="Arial"/>
                <a:ea typeface="Arial"/>
                <a:cs typeface="Arial"/>
                <a:sym typeface="Arial"/>
              </a:rPr>
            </a:br>
            <a:r>
              <a:rPr lang="en-US" sz="2600" b="0" i="0" u="none" strike="noStrike" cap="none" baseline="0" dirty="0">
                <a:solidFill>
                  <a:srgbClr val="C5E670"/>
                </a:solidFill>
                <a:latin typeface="Arial"/>
                <a:ea typeface="Arial"/>
                <a:cs typeface="Arial"/>
                <a:sym typeface="Arial"/>
              </a:rPr>
              <a:t>     anyone else) deny God’s </a:t>
            </a:r>
            <a:br>
              <a:rPr lang="en-US" sz="2600" b="0" i="0" u="none" strike="noStrike" cap="none" baseline="0" dirty="0">
                <a:solidFill>
                  <a:srgbClr val="C5E670"/>
                </a:solidFill>
                <a:latin typeface="Arial"/>
                <a:ea typeface="Arial"/>
                <a:cs typeface="Arial"/>
                <a:sym typeface="Arial"/>
              </a:rPr>
            </a:br>
            <a:r>
              <a:rPr lang="en-US" sz="2600" b="0" i="0" u="none" strike="noStrike" cap="none" baseline="0" dirty="0">
                <a:solidFill>
                  <a:srgbClr val="C5E670"/>
                </a:solidFill>
                <a:latin typeface="Arial"/>
                <a:ea typeface="Arial"/>
                <a:cs typeface="Arial"/>
                <a:sym typeface="Arial"/>
              </a:rPr>
              <a:t>     existence?</a:t>
            </a:r>
          </a:p>
          <a:p>
            <a:pPr marL="274320" marR="0" lvl="0" indent="-117475" algn="l" rtl="0">
              <a:spcBef>
                <a:spcPts val="520"/>
              </a:spcBef>
              <a:buClr>
                <a:schemeClr val="accent3"/>
              </a:buClr>
              <a:buFont typeface="Noto Symbol"/>
              <a:buNone/>
            </a:pPr>
            <a:endParaRPr sz="2600" b="1" i="0" u="none" strike="noStrike" cap="none" baseline="0" dirty="0">
              <a:solidFill>
                <a:srgbClr val="C5E670"/>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1" i="0" u="none" strike="noStrike" cap="none" baseline="0" dirty="0">
                <a:solidFill>
                  <a:srgbClr val="C5E670"/>
                </a:solidFill>
                <a:latin typeface="Arial"/>
                <a:ea typeface="Arial"/>
                <a:cs typeface="Arial"/>
                <a:sym typeface="Arial"/>
              </a:rPr>
              <a:t>A. They lie to themselves</a:t>
            </a:r>
          </a:p>
          <a:p>
            <a:pPr marL="274320" marR="0" lvl="0" indent="-11747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283806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449" name="Shape 449"/>
          <p:cNvSpPr txBox="1">
            <a:spLocks noGrp="1"/>
          </p:cNvSpPr>
          <p:nvPr>
            <p:ph type="body" idx="1"/>
          </p:nvPr>
        </p:nvSpPr>
        <p:spPr>
          <a:xfrm>
            <a:off x="914400" y="1935480"/>
            <a:ext cx="7467600"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“An </a:t>
            </a:r>
            <a:r>
              <a:rPr lang="en-US" sz="2600" b="1" i="0" u="none" strike="noStrike" cap="none" baseline="0">
                <a:solidFill>
                  <a:srgbClr val="C5E670"/>
                </a:solidFill>
                <a:latin typeface="Arial"/>
                <a:ea typeface="Arial"/>
                <a:cs typeface="Arial"/>
                <a:sym typeface="Arial"/>
              </a:rPr>
              <a:t>honest</a:t>
            </a:r>
            <a:r>
              <a:rPr lang="en-US" sz="2600" b="1" i="0" u="none" strike="noStrike" cap="none" baseline="0">
                <a:solidFill>
                  <a:srgbClr val="D3AED2"/>
                </a:solidFill>
                <a:latin typeface="Arial"/>
                <a:ea typeface="Arial"/>
                <a:cs typeface="Arial"/>
                <a:sym typeface="Arial"/>
              </a:rPr>
              <a:t> </a:t>
            </a:r>
            <a:r>
              <a:rPr lang="en-US" sz="2600" b="0" i="0" u="none" strike="noStrike" cap="none" baseline="0">
                <a:solidFill>
                  <a:srgbClr val="D3AED2"/>
                </a:solidFill>
                <a:latin typeface="Arial"/>
                <a:ea typeface="Arial"/>
                <a:cs typeface="Arial"/>
                <a:sym typeface="Arial"/>
              </a:rPr>
              <a:t>man, armed with all knowledge available to us now, could only state that in some sense, the origin of life appears at the moment to be almost a </a:t>
            </a:r>
            <a:r>
              <a:rPr lang="en-US" sz="2600" b="1" i="0" u="none" strike="noStrike" cap="none" baseline="0">
                <a:solidFill>
                  <a:srgbClr val="C5E670"/>
                </a:solidFill>
                <a:latin typeface="Arial"/>
                <a:ea typeface="Arial"/>
                <a:cs typeface="Arial"/>
                <a:sym typeface="Arial"/>
              </a:rPr>
              <a:t>miracle</a:t>
            </a:r>
            <a:r>
              <a:rPr lang="en-US" sz="2600" b="0" i="0" u="none" strike="noStrike" cap="none" baseline="0">
                <a:solidFill>
                  <a:srgbClr val="D3AED2"/>
                </a:solidFill>
                <a:latin typeface="Arial"/>
                <a:ea typeface="Arial"/>
                <a:cs typeface="Arial"/>
                <a:sym typeface="Arial"/>
              </a:rPr>
              <a:t>, so many are the conditions which would have had to have been satisfied to get it going.”</a:t>
            </a: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	</a:t>
            </a:r>
            <a:r>
              <a:rPr lang="en-US" sz="2400" b="0" i="0" u="none" strike="noStrike" cap="none" baseline="0">
                <a:solidFill>
                  <a:srgbClr val="D3AED2"/>
                </a:solidFill>
                <a:latin typeface="Arial"/>
                <a:ea typeface="Arial"/>
                <a:cs typeface="Arial"/>
                <a:sym typeface="Arial"/>
              </a:rPr>
              <a:t>Francis Crick (Nobel prize for 		  </a:t>
            </a:r>
          </a:p>
          <a:p>
            <a:pPr marL="0" marR="0" lvl="0" indent="0" algn="l" rtl="0">
              <a:spcBef>
                <a:spcPts val="480"/>
              </a:spcBef>
              <a:buClr>
                <a:schemeClr val="accent3"/>
              </a:buClr>
              <a:buSzPct val="25000"/>
              <a:buFont typeface="Noto Symbol"/>
              <a:buNone/>
            </a:pPr>
            <a:r>
              <a:rPr lang="en-US" sz="2400" b="0" i="0" u="none" strike="noStrike" cap="none" baseline="0">
                <a:solidFill>
                  <a:srgbClr val="D3AED2"/>
                </a:solidFill>
                <a:latin typeface="Arial"/>
                <a:ea typeface="Arial"/>
                <a:cs typeface="Arial"/>
                <a:sym typeface="Arial"/>
              </a:rPr>
              <a:t>	 his co-discovery of DNA)</a:t>
            </a:r>
          </a:p>
          <a:p>
            <a:pPr marL="0" marR="0" lvl="0" indent="0" algn="l" rtl="0">
              <a:spcBef>
                <a:spcPts val="480"/>
              </a:spcBef>
              <a:buClr>
                <a:schemeClr val="accent3"/>
              </a:buClr>
              <a:buSzPct val="25000"/>
              <a:buFont typeface="Noto Symbol"/>
              <a:buNone/>
            </a:pPr>
            <a:r>
              <a:rPr lang="en-US" sz="2400" b="0" i="0" u="none" strike="noStrike" cap="none" baseline="0">
                <a:solidFill>
                  <a:srgbClr val="D3AED2"/>
                </a:solidFill>
                <a:latin typeface="Arial"/>
                <a:ea typeface="Arial"/>
                <a:cs typeface="Arial"/>
                <a:sym typeface="Arial"/>
              </a:rPr>
              <a:t>         	(1916 – 2004)</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456" name="Shape 456"/>
          <p:cNvSpPr txBox="1">
            <a:spLocks noGrp="1"/>
          </p:cNvSpPr>
          <p:nvPr>
            <p:ph type="body" idx="1"/>
          </p:nvPr>
        </p:nvSpPr>
        <p:spPr>
          <a:xfrm>
            <a:off x="762000" y="1935480"/>
            <a:ext cx="4876799"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0" u="none" strike="noStrike" cap="none" baseline="0">
                <a:solidFill>
                  <a:srgbClr val="C5E670"/>
                </a:solidFill>
                <a:latin typeface="Arial"/>
                <a:ea typeface="Arial"/>
                <a:cs typeface="Arial"/>
                <a:sym typeface="Arial"/>
              </a:rPr>
              <a:t>Q.  Why might a scientist (or </a:t>
            </a:r>
            <a:br>
              <a:rPr lang="en-US" sz="2600" b="0" i="0" u="none" strike="noStrike" cap="none" baseline="0">
                <a:solidFill>
                  <a:srgbClr val="C5E670"/>
                </a:solidFill>
                <a:latin typeface="Arial"/>
                <a:ea typeface="Arial"/>
                <a:cs typeface="Arial"/>
                <a:sym typeface="Arial"/>
              </a:rPr>
            </a:br>
            <a:r>
              <a:rPr lang="en-US" sz="2600" b="0" i="0" u="none" strike="noStrike" cap="none" baseline="0">
                <a:solidFill>
                  <a:srgbClr val="C5E670"/>
                </a:solidFill>
                <a:latin typeface="Arial"/>
                <a:ea typeface="Arial"/>
                <a:cs typeface="Arial"/>
                <a:sym typeface="Arial"/>
              </a:rPr>
              <a:t>     anyone else) deny God’s </a:t>
            </a:r>
            <a:br>
              <a:rPr lang="en-US" sz="2600" b="0" i="0" u="none" strike="noStrike" cap="none" baseline="0">
                <a:solidFill>
                  <a:srgbClr val="C5E670"/>
                </a:solidFill>
                <a:latin typeface="Arial"/>
                <a:ea typeface="Arial"/>
                <a:cs typeface="Arial"/>
                <a:sym typeface="Arial"/>
              </a:rPr>
            </a:br>
            <a:r>
              <a:rPr lang="en-US" sz="2600" b="0" i="0" u="none" strike="noStrike" cap="none" baseline="0">
                <a:solidFill>
                  <a:srgbClr val="C5E670"/>
                </a:solidFill>
                <a:latin typeface="Arial"/>
                <a:ea typeface="Arial"/>
                <a:cs typeface="Arial"/>
                <a:sym typeface="Arial"/>
              </a:rPr>
              <a:t>     existence?</a:t>
            </a:r>
          </a:p>
          <a:p>
            <a:pPr marL="0" marR="0" lvl="0" indent="0"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0" u="none" strike="noStrike" cap="none" baseline="0">
                <a:solidFill>
                  <a:srgbClr val="C5E670"/>
                </a:solidFill>
                <a:latin typeface="Arial"/>
                <a:ea typeface="Arial"/>
                <a:cs typeface="Arial"/>
                <a:sym typeface="Arial"/>
              </a:rPr>
              <a:t>A.  They</a:t>
            </a:r>
            <a:r>
              <a:rPr lang="en-US" sz="2600" b="0" i="0" u="none" strike="noStrike" cap="none" baseline="0">
                <a:solidFill>
                  <a:schemeClr val="dk1"/>
                </a:solidFill>
                <a:latin typeface="Arial"/>
                <a:ea typeface="Arial"/>
                <a:cs typeface="Arial"/>
                <a:sym typeface="Arial"/>
              </a:rPr>
              <a:t> “</a:t>
            </a:r>
            <a:r>
              <a:rPr lang="en-US" sz="2600" b="0" i="0" u="none" strike="noStrike" cap="none" baseline="0">
                <a:solidFill>
                  <a:schemeClr val="accent1"/>
                </a:solidFill>
                <a:latin typeface="Arial"/>
                <a:ea typeface="Arial"/>
                <a:cs typeface="Arial"/>
                <a:sym typeface="Arial"/>
              </a:rPr>
              <a:t>suppress the truth in   unrighteousness</a:t>
            </a:r>
            <a:r>
              <a:rPr lang="en-US" sz="2600" b="0" i="0" u="none" strike="noStrike" cap="none" baseline="0">
                <a:solidFill>
                  <a:schemeClr val="dk1"/>
                </a:solidFill>
                <a:latin typeface="Arial"/>
                <a:ea typeface="Arial"/>
                <a:cs typeface="Arial"/>
                <a:sym typeface="Arial"/>
              </a:rPr>
              <a:t>” </a:t>
            </a:r>
          </a:p>
          <a:p>
            <a:pPr marL="0" marR="0" lvl="0" indent="0" algn="ctr" rtl="0">
              <a:spcBef>
                <a:spcPts val="520"/>
              </a:spcBef>
              <a:buClr>
                <a:schemeClr val="accent3"/>
              </a:buClr>
              <a:buSzPct val="25000"/>
              <a:buFont typeface="Noto Symbol"/>
              <a:buNone/>
            </a:pPr>
            <a:r>
              <a:rPr lang="en-US" sz="2600" b="0" i="0" u="none" strike="noStrike" cap="none" baseline="0">
                <a:solidFill>
                  <a:schemeClr val="dk1"/>
                </a:solidFill>
                <a:latin typeface="Arial"/>
                <a:ea typeface="Arial"/>
                <a:cs typeface="Arial"/>
                <a:sym typeface="Arial"/>
              </a:rPr>
              <a:t>                       </a:t>
            </a:r>
            <a:r>
              <a:rPr lang="en-US" sz="2600" b="0" i="0" u="none" strike="noStrike" cap="none" baseline="0">
                <a:solidFill>
                  <a:srgbClr val="C5E670"/>
                </a:solidFill>
                <a:latin typeface="Arial"/>
                <a:ea typeface="Arial"/>
                <a:cs typeface="Arial"/>
                <a:sym typeface="Arial"/>
              </a:rPr>
              <a:t>The Apostle Paul</a:t>
            </a:r>
          </a:p>
          <a:p>
            <a:pPr marL="0" marR="0" lvl="0" indent="0" algn="ctr" rtl="0">
              <a:spcBef>
                <a:spcPts val="520"/>
              </a:spcBef>
              <a:buClr>
                <a:schemeClr val="accent3"/>
              </a:buClr>
              <a:buSzPct val="25000"/>
              <a:buFont typeface="Noto Symbol"/>
              <a:buNone/>
            </a:pPr>
            <a:r>
              <a:rPr lang="en-US" sz="2600" b="0" i="0" u="none" strike="noStrike" cap="none" baseline="0">
                <a:solidFill>
                  <a:srgbClr val="C5E670"/>
                </a:solidFill>
                <a:latin typeface="Arial"/>
                <a:ea typeface="Arial"/>
                <a:cs typeface="Arial"/>
                <a:sym typeface="Arial"/>
              </a:rPr>
              <a:t>                  Romans 1:18</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462" name="Shape 462"/>
          <p:cNvSpPr txBox="1">
            <a:spLocks noGrp="1"/>
          </p:cNvSpPr>
          <p:nvPr>
            <p:ph type="body" idx="1"/>
          </p:nvPr>
        </p:nvSpPr>
        <p:spPr>
          <a:xfrm>
            <a:off x="457200" y="1935480"/>
            <a:ext cx="4953000"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2600" b="0" i="0" u="none" strike="noStrike" cap="none" baseline="0">
              <a:solidFill>
                <a:srgbClr val="72951A"/>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“For the wrath of God is revealed from heaven  against all ungodliness of men who </a:t>
            </a:r>
            <a:r>
              <a:rPr lang="en-US" sz="2600" b="0" i="0" u="none" strike="noStrike" cap="none" baseline="0">
                <a:solidFill>
                  <a:srgbClr val="FFFF00"/>
                </a:solidFill>
                <a:latin typeface="Arial"/>
                <a:ea typeface="Arial"/>
                <a:cs typeface="Arial"/>
                <a:sym typeface="Arial"/>
              </a:rPr>
              <a:t>suppress the truth in unrighteousness</a:t>
            </a:r>
            <a:r>
              <a:rPr lang="en-US" sz="2600" b="0" i="0" u="none" strike="noStrike" cap="none" baseline="0">
                <a:solidFill>
                  <a:srgbClr val="D3AED2"/>
                </a:solidFill>
                <a:latin typeface="Arial"/>
                <a:ea typeface="Arial"/>
                <a:cs typeface="Arial"/>
                <a:sym typeface="Arial"/>
              </a:rPr>
              <a:t>,”</a:t>
            </a: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			</a:t>
            </a:r>
            <a:r>
              <a:rPr lang="en-US" sz="2000" b="0" i="0" u="none" strike="noStrike" cap="none" baseline="0">
                <a:solidFill>
                  <a:srgbClr val="D3AED2"/>
                </a:solidFill>
                <a:latin typeface="Arial"/>
                <a:ea typeface="Arial"/>
                <a:cs typeface="Arial"/>
                <a:sym typeface="Arial"/>
              </a:rPr>
              <a:t>Romans 1:18</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468" name="Shape 468"/>
          <p:cNvSpPr txBox="1">
            <a:spLocks noGrp="1"/>
          </p:cNvSpPr>
          <p:nvPr>
            <p:ph type="body" idx="1"/>
          </p:nvPr>
        </p:nvSpPr>
        <p:spPr>
          <a:xfrm>
            <a:off x="457200" y="1935480"/>
            <a:ext cx="4953000"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2600" b="0" i="0" u="none" strike="noStrike" cap="none" baseline="0">
              <a:solidFill>
                <a:srgbClr val="72951A"/>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“because that which is known about God is evident within them; for God made it evident to them.”</a:t>
            </a: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			</a:t>
            </a:r>
            <a:r>
              <a:rPr lang="en-US" sz="2000" b="0" i="0" u="none" strike="noStrike" cap="none" baseline="0">
                <a:solidFill>
                  <a:srgbClr val="D3AED2"/>
                </a:solidFill>
                <a:latin typeface="Arial"/>
                <a:ea typeface="Arial"/>
                <a:cs typeface="Arial"/>
                <a:sym typeface="Arial"/>
              </a:rPr>
              <a:t>Romans 1:19</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474" name="Shape 474"/>
          <p:cNvSpPr txBox="1">
            <a:spLocks noGrp="1"/>
          </p:cNvSpPr>
          <p:nvPr>
            <p:ph type="body" idx="1"/>
          </p:nvPr>
        </p:nvSpPr>
        <p:spPr>
          <a:xfrm>
            <a:off x="457200" y="1935480"/>
            <a:ext cx="4953000"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2600" b="0" i="0" u="none" strike="noStrike" cap="none" baseline="0">
              <a:solidFill>
                <a:srgbClr val="72951A"/>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“For since the creation of the world His invisible attributes, His eternal power and divine nature, have been clearly seen, being understood through what has been made, so that they are without excuse..”</a:t>
            </a: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			</a:t>
            </a:r>
            <a:r>
              <a:rPr lang="en-US" sz="2000" b="0" i="0" u="none" strike="noStrike" cap="none" baseline="0">
                <a:solidFill>
                  <a:srgbClr val="D3AED2"/>
                </a:solidFill>
                <a:latin typeface="Arial"/>
                <a:ea typeface="Arial"/>
                <a:cs typeface="Arial"/>
                <a:sym typeface="Arial"/>
              </a:rPr>
              <a:t>Romans 1:20</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480" name="Shape 480"/>
          <p:cNvSpPr txBox="1">
            <a:spLocks noGrp="1"/>
          </p:cNvSpPr>
          <p:nvPr>
            <p:ph type="body" idx="1"/>
          </p:nvPr>
        </p:nvSpPr>
        <p:spPr>
          <a:xfrm>
            <a:off x="457200" y="1935480"/>
            <a:ext cx="4953000"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2600" b="0" i="0" u="none" strike="noStrike" cap="none" baseline="0">
              <a:solidFill>
                <a:srgbClr val="72951A"/>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“For even though they knew God, they did  not honor Him as God or give thanks, but they became futile in their speculations, and their foolish heart was darkened.”</a:t>
            </a: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			</a:t>
            </a:r>
            <a:r>
              <a:rPr lang="en-US" sz="2000" b="0" i="0" u="none" strike="noStrike" cap="none" baseline="0">
                <a:solidFill>
                  <a:srgbClr val="D3AED2"/>
                </a:solidFill>
                <a:latin typeface="Arial"/>
                <a:ea typeface="Arial"/>
                <a:cs typeface="Arial"/>
                <a:sym typeface="Arial"/>
              </a:rPr>
              <a:t>Romans 1:21</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486" name="Shape 486"/>
          <p:cNvSpPr txBox="1">
            <a:spLocks noGrp="1"/>
          </p:cNvSpPr>
          <p:nvPr>
            <p:ph type="body" idx="1"/>
          </p:nvPr>
        </p:nvSpPr>
        <p:spPr>
          <a:xfrm>
            <a:off x="914400" y="2362200"/>
            <a:ext cx="4343400" cy="396239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“The fool has said in his heart, ‘There is no God.’”                     </a:t>
            </a:r>
          </a:p>
          <a:p>
            <a:pPr marL="0" marR="0" lvl="0" indent="0" algn="l" rtl="0">
              <a:spcBef>
                <a:spcPts val="52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				</a:t>
            </a:r>
            <a:r>
              <a:rPr lang="en-US" sz="2000" b="0" i="0" u="none" strike="noStrike" cap="none" baseline="0">
                <a:solidFill>
                  <a:srgbClr val="D3AED2"/>
                </a:solidFill>
                <a:latin typeface="Arial"/>
                <a:ea typeface="Arial"/>
                <a:cs typeface="Arial"/>
                <a:sym typeface="Arial"/>
              </a:rPr>
              <a:t>Psalms 14:1 </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1219200" y="381000"/>
            <a:ext cx="6705599" cy="1219199"/>
          </a:xfrm>
          <a:prstGeom prst="rect">
            <a:avLst/>
          </a:prstGeom>
          <a:noFill/>
          <a:ln>
            <a:noFill/>
          </a:ln>
        </p:spPr>
        <p:txBody>
          <a:bodyPr lIns="0" tIns="45700" rIns="0" bIns="0" anchor="b" anchorCtr="0">
            <a:noAutofit/>
          </a:bodyPr>
          <a:lstStyle/>
          <a:p>
            <a:pPr marL="0" marR="0" lvl="0" indent="0" algn="ctr" rtl="0">
              <a:spcBef>
                <a:spcPts val="0"/>
              </a:spcBef>
              <a:buClr>
                <a:srgbClr val="FFFF00"/>
              </a:buClr>
              <a:buSzPct val="25000"/>
              <a:buFont typeface="Arial"/>
              <a:buNone/>
            </a:pPr>
            <a:r>
              <a:rPr lang="en-US" sz="4400" b="1" i="0" u="none" strike="noStrike" cap="none" baseline="0">
                <a:solidFill>
                  <a:srgbClr val="FFFF00"/>
                </a:solidFill>
                <a:latin typeface="Arial"/>
                <a:ea typeface="Arial"/>
                <a:cs typeface="Arial"/>
                <a:sym typeface="Arial"/>
              </a:rPr>
              <a:t>The Nature of Truth</a:t>
            </a:r>
          </a:p>
        </p:txBody>
      </p:sp>
      <p:sp>
        <p:nvSpPr>
          <p:cNvPr id="281" name="Shape 281"/>
          <p:cNvSpPr txBox="1">
            <a:spLocks noGrp="1"/>
          </p:cNvSpPr>
          <p:nvPr>
            <p:ph type="body" idx="1"/>
          </p:nvPr>
        </p:nvSpPr>
        <p:spPr>
          <a:xfrm>
            <a:off x="533400" y="1676400"/>
            <a:ext cx="7543800" cy="4800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3200" b="0" i="0" u="none" strike="noStrike" cap="none" baseline="0">
              <a:solidFill>
                <a:srgbClr val="00B0F0"/>
              </a:solidFill>
              <a:latin typeface="Arial"/>
              <a:ea typeface="Arial"/>
              <a:cs typeface="Arial"/>
              <a:sym typeface="Arial"/>
            </a:endParaRPr>
          </a:p>
          <a:p>
            <a:pPr marL="0" marR="0" lvl="0" indent="0" algn="l" rtl="0">
              <a:spcBef>
                <a:spcPts val="640"/>
              </a:spcBef>
              <a:buClr>
                <a:schemeClr val="accent3"/>
              </a:buClr>
              <a:buSzPct val="25000"/>
              <a:buFont typeface="Noto Symbol"/>
              <a:buNone/>
            </a:pPr>
            <a:r>
              <a:rPr lang="en-US" sz="3200" b="1" i="0" u="none" strike="noStrike" cap="none" baseline="0">
                <a:solidFill>
                  <a:srgbClr val="00B0F0"/>
                </a:solidFill>
                <a:latin typeface="Arial"/>
                <a:ea typeface="Arial"/>
                <a:cs typeface="Arial"/>
                <a:sym typeface="Arial"/>
              </a:rPr>
              <a:t>Two approaches to acquiring truth:</a:t>
            </a:r>
          </a:p>
          <a:p>
            <a:pPr marL="0" marR="0" lvl="0" indent="0" algn="l" rtl="0">
              <a:spcBef>
                <a:spcPts val="640"/>
              </a:spcBef>
              <a:buClr>
                <a:schemeClr val="accent3"/>
              </a:buClr>
              <a:buFont typeface="Noto Symbol"/>
              <a:buNone/>
            </a:pPr>
            <a:endParaRPr sz="3200" b="0" i="0" u="none" strike="noStrike" cap="none" baseline="0">
              <a:solidFill>
                <a:schemeClr val="dk1"/>
              </a:solidFill>
              <a:latin typeface="Arial"/>
              <a:ea typeface="Arial"/>
              <a:cs typeface="Arial"/>
              <a:sym typeface="Arial"/>
            </a:endParaRPr>
          </a:p>
          <a:p>
            <a:pPr marL="0" marR="0" lvl="0" indent="0" algn="l" rtl="0">
              <a:spcBef>
                <a:spcPts val="640"/>
              </a:spcBef>
              <a:buClr>
                <a:schemeClr val="accent3"/>
              </a:buClr>
              <a:buSzPct val="25000"/>
              <a:buFont typeface="Noto Symbol"/>
              <a:buNone/>
            </a:pPr>
            <a:r>
              <a:rPr lang="en-US" sz="3200" b="0" i="0" u="none" strike="noStrike" cap="none" baseline="0">
                <a:solidFill>
                  <a:srgbClr val="C5E670"/>
                </a:solidFill>
                <a:latin typeface="Arial"/>
                <a:ea typeface="Arial"/>
                <a:cs typeface="Arial"/>
                <a:sym typeface="Arial"/>
              </a:rPr>
              <a:t>1. Empirically derived information</a:t>
            </a:r>
          </a:p>
          <a:p>
            <a:pPr marL="274320" marR="0" lvl="0" indent="-81280" algn="l" rtl="0">
              <a:spcBef>
                <a:spcPts val="640"/>
              </a:spcBef>
              <a:buClr>
                <a:schemeClr val="accent3"/>
              </a:buClr>
              <a:buFont typeface="Noto Symbol"/>
              <a:buNone/>
            </a:pPr>
            <a:endParaRPr sz="3200" b="0" i="0" u="none" strike="noStrike" cap="none" baseline="0">
              <a:solidFill>
                <a:srgbClr val="C5E670"/>
              </a:solidFill>
              <a:latin typeface="Arial"/>
              <a:ea typeface="Arial"/>
              <a:cs typeface="Arial"/>
              <a:sym typeface="Arial"/>
            </a:endParaRPr>
          </a:p>
          <a:p>
            <a:pPr marL="0" marR="0" lvl="0" indent="0" algn="l" rtl="0">
              <a:spcBef>
                <a:spcPts val="640"/>
              </a:spcBef>
              <a:buClr>
                <a:schemeClr val="accent3"/>
              </a:buClr>
              <a:buSzPct val="25000"/>
              <a:buFont typeface="Noto Symbol"/>
              <a:buNone/>
            </a:pPr>
            <a:r>
              <a:rPr lang="en-US" sz="3200" b="0" i="0" u="none" strike="noStrike" cap="none" baseline="0">
                <a:solidFill>
                  <a:srgbClr val="C5E670"/>
                </a:solidFill>
                <a:latin typeface="Arial"/>
                <a:ea typeface="Arial"/>
                <a:cs typeface="Arial"/>
                <a:sym typeface="Arial"/>
              </a:rPr>
              <a:t>2. Information received from a </a:t>
            </a:r>
          </a:p>
          <a:p>
            <a:pPr marL="0" marR="0" lvl="0" indent="0" algn="l" rtl="0">
              <a:spcBef>
                <a:spcPts val="640"/>
              </a:spcBef>
              <a:buClr>
                <a:schemeClr val="accent3"/>
              </a:buClr>
              <a:buSzPct val="25000"/>
              <a:buFont typeface="Noto Symbol"/>
              <a:buNone/>
            </a:pPr>
            <a:r>
              <a:rPr lang="en-US" sz="3200" b="0" i="0" u="none" strike="noStrike" cap="none" baseline="0">
                <a:solidFill>
                  <a:srgbClr val="C5E670"/>
                </a:solidFill>
                <a:latin typeface="Arial"/>
                <a:ea typeface="Arial"/>
                <a:cs typeface="Arial"/>
                <a:sym typeface="Arial"/>
              </a:rPr>
              <a:t>    credible source</a:t>
            </a:r>
          </a:p>
          <a:p>
            <a:pPr marL="0" marR="0" lvl="0" indent="0" algn="l" rtl="0">
              <a:spcBef>
                <a:spcPts val="640"/>
              </a:spcBef>
              <a:buClr>
                <a:schemeClr val="accent3"/>
              </a:buClr>
              <a:buFont typeface="Noto Symbol"/>
              <a:buNone/>
            </a:pPr>
            <a:endParaRPr sz="32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0" i="0" u="none" strike="noStrike" cap="none" baseline="0">
                <a:solidFill>
                  <a:srgbClr val="FFD952"/>
                </a:solidFill>
                <a:latin typeface="Arial"/>
                <a:ea typeface="Arial"/>
                <a:cs typeface="Arial"/>
                <a:sym typeface="Arial"/>
              </a:rPr>
              <a:t>Science and Faith</a:t>
            </a:r>
          </a:p>
        </p:txBody>
      </p:sp>
      <p:sp>
        <p:nvSpPr>
          <p:cNvPr id="492" name="Shape 492"/>
          <p:cNvSpPr txBox="1">
            <a:spLocks noGrp="1"/>
          </p:cNvSpPr>
          <p:nvPr>
            <p:ph type="body" idx="1"/>
          </p:nvPr>
        </p:nvSpPr>
        <p:spPr>
          <a:xfrm>
            <a:off x="609600" y="2057400"/>
            <a:ext cx="6096000" cy="4389119"/>
          </a:xfrm>
          <a:prstGeom prst="rect">
            <a:avLst/>
          </a:prstGeom>
          <a:noFill/>
          <a:ln>
            <a:noFill/>
          </a:ln>
        </p:spPr>
        <p:txBody>
          <a:bodyPr lIns="91425" tIns="45700" rIns="91425" bIns="45700" anchor="t" anchorCtr="0">
            <a:noAutofit/>
          </a:bodyPr>
          <a:lstStyle/>
          <a:p>
            <a:pPr marL="274320" marR="0" lvl="0" indent="-117475" algn="l" rtl="0">
              <a:spcBef>
                <a:spcPts val="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C5E670"/>
                </a:solidFill>
                <a:latin typeface="Arial"/>
                <a:ea typeface="Arial"/>
                <a:cs typeface="Arial"/>
                <a:sym typeface="Arial"/>
              </a:rPr>
              <a:t>Q. Is the purpose of creation to merely convince us that there is a God???</a:t>
            </a:r>
          </a:p>
          <a:p>
            <a:pPr marL="274320" marR="0" lvl="0" indent="-117475" algn="l" rtl="0">
              <a:spcBef>
                <a:spcPts val="520"/>
              </a:spcBef>
              <a:buClr>
                <a:schemeClr val="accent3"/>
              </a:buClr>
              <a:buFont typeface="Noto Symbol"/>
              <a:buNone/>
            </a:pPr>
            <a:endParaRPr sz="2600" b="1" i="0" u="none" strike="noStrike" cap="none" baseline="0">
              <a:solidFill>
                <a:srgbClr val="C5E670"/>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499" name="Shape 499"/>
          <p:cNvSpPr txBox="1">
            <a:spLocks noGrp="1"/>
          </p:cNvSpPr>
          <p:nvPr>
            <p:ph type="body" idx="1"/>
          </p:nvPr>
        </p:nvSpPr>
        <p:spPr>
          <a:xfrm>
            <a:off x="609600" y="2057400"/>
            <a:ext cx="8001000" cy="431291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3"/>
              </a:buClr>
              <a:buSzPct val="25000"/>
              <a:buFont typeface="Noto Symbol"/>
              <a:buNone/>
            </a:pPr>
            <a:r>
              <a:rPr lang="en-US" sz="2600" b="0" i="0" u="none" strike="noStrike" cap="none" baseline="0">
                <a:solidFill>
                  <a:srgbClr val="D3AED2"/>
                </a:solidFill>
                <a:latin typeface="Arial"/>
                <a:ea typeface="Arial"/>
                <a:cs typeface="Arial"/>
                <a:sym typeface="Arial"/>
              </a:rPr>
              <a:t>“Now, friendly reader, do not forget the end of all this, which is the conception, admiration and veneration of the Most Wise Maker.  For it is nothing to have progressed from the eyes to the mind, from sight to contemplation, from the visible motion to the Creator’s most profound plan, if you are willing to rest there, and do not soar in a single bound and with complete dedication of spirit to knowledge, love and worship of the Creator…”</a:t>
            </a:r>
          </a:p>
          <a:p>
            <a:pPr marL="0" marR="0" lvl="0" indent="0" algn="l" rtl="0">
              <a:lnSpc>
                <a:spcPct val="90000"/>
              </a:lnSpc>
              <a:spcBef>
                <a:spcPts val="480"/>
              </a:spcBef>
              <a:buClr>
                <a:schemeClr val="accent3"/>
              </a:buClr>
              <a:buSzPct val="25000"/>
              <a:buFont typeface="Noto Symbol"/>
              <a:buNone/>
            </a:pPr>
            <a:r>
              <a:rPr lang="en-US" sz="2400" b="0" i="0" u="none" strike="noStrike" cap="none" baseline="0">
                <a:solidFill>
                  <a:srgbClr val="D3AED2"/>
                </a:solidFill>
                <a:latin typeface="Arial"/>
                <a:ea typeface="Arial"/>
                <a:cs typeface="Arial"/>
                <a:sym typeface="Arial"/>
              </a:rPr>
              <a:t>		Johannes Kepler, Mathematician  </a:t>
            </a:r>
          </a:p>
          <a:p>
            <a:pPr marL="0" marR="0" lvl="0" indent="0" algn="l" rtl="0">
              <a:lnSpc>
                <a:spcPct val="90000"/>
              </a:lnSpc>
              <a:spcBef>
                <a:spcPts val="480"/>
              </a:spcBef>
              <a:buClr>
                <a:schemeClr val="accent3"/>
              </a:buClr>
              <a:buSzPct val="25000"/>
              <a:buFont typeface="Noto Symbol"/>
              <a:buNone/>
            </a:pPr>
            <a:r>
              <a:rPr lang="en-US" sz="2400" b="0" i="0" u="none" strike="noStrike" cap="none" baseline="0">
                <a:solidFill>
                  <a:srgbClr val="D3AED2"/>
                </a:solidFill>
                <a:latin typeface="Arial"/>
                <a:ea typeface="Arial"/>
                <a:cs typeface="Arial"/>
                <a:sym typeface="Arial"/>
              </a:rPr>
              <a:t>                     (1571-1630)</a:t>
            </a:r>
          </a:p>
          <a:p>
            <a:pPr marL="274320" marR="0" lvl="0" indent="-117475" algn="l" rtl="0">
              <a:lnSpc>
                <a:spcPct val="90000"/>
              </a:lnSpc>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505" name="Shape 505"/>
          <p:cNvSpPr txBox="1">
            <a:spLocks noGrp="1"/>
          </p:cNvSpPr>
          <p:nvPr>
            <p:ph type="body" idx="1"/>
          </p:nvPr>
        </p:nvSpPr>
        <p:spPr>
          <a:xfrm>
            <a:off x="609600" y="2057400"/>
            <a:ext cx="8001000" cy="43129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SzPct val="25000"/>
              <a:buFont typeface="Noto Symbol"/>
              <a:buNone/>
            </a:pPr>
            <a:r>
              <a:rPr lang="en-US" sz="4400" b="0" i="0" u="none" strike="noStrike" cap="none" baseline="0">
                <a:solidFill>
                  <a:srgbClr val="D3AED2"/>
                </a:solidFill>
                <a:latin typeface="Arial"/>
                <a:ea typeface="Arial"/>
                <a:cs typeface="Arial"/>
                <a:sym typeface="Arial"/>
              </a:rPr>
              <a:t>“Let everything that has breath praise the Lord”</a:t>
            </a:r>
          </a:p>
          <a:p>
            <a:pPr marL="0" marR="0" lvl="0" indent="0" algn="l" rtl="0">
              <a:spcBef>
                <a:spcPts val="880"/>
              </a:spcBef>
              <a:buClr>
                <a:schemeClr val="accent3"/>
              </a:buClr>
              <a:buSzPct val="25000"/>
              <a:buFont typeface="Noto Symbol"/>
              <a:buNone/>
            </a:pPr>
            <a:r>
              <a:rPr lang="en-US" sz="4400" b="0" i="0" u="none" strike="noStrike" cap="none" baseline="0">
                <a:solidFill>
                  <a:srgbClr val="D3AED2"/>
                </a:solidFill>
                <a:latin typeface="Arial"/>
                <a:ea typeface="Arial"/>
                <a:cs typeface="Arial"/>
                <a:sym typeface="Arial"/>
              </a:rPr>
              <a:t>			Psalm 150:6</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511" name="Shape 511"/>
          <p:cNvSpPr txBox="1">
            <a:spLocks noGrp="1"/>
          </p:cNvSpPr>
          <p:nvPr>
            <p:ph type="body" idx="1"/>
          </p:nvPr>
        </p:nvSpPr>
        <p:spPr>
          <a:xfrm>
            <a:off x="609600" y="1905000"/>
            <a:ext cx="4419599"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3200" b="0" i="0" u="none" strike="noStrike" cap="none" baseline="0" dirty="0">
              <a:solidFill>
                <a:schemeClr val="dk1"/>
              </a:solidFill>
              <a:latin typeface="Arial"/>
              <a:ea typeface="Arial"/>
              <a:cs typeface="Arial"/>
              <a:sym typeface="Arial"/>
            </a:endParaRPr>
          </a:p>
          <a:p>
            <a:pPr marL="0" marR="0" lvl="0" indent="0" algn="l" rtl="0">
              <a:spcBef>
                <a:spcPts val="640"/>
              </a:spcBef>
              <a:buClr>
                <a:schemeClr val="accent3"/>
              </a:buClr>
              <a:buSzPct val="25000"/>
              <a:buFont typeface="Noto Symbol"/>
              <a:buNone/>
            </a:pPr>
            <a:r>
              <a:rPr lang="en-US" sz="3200" b="0" i="0" u="none" strike="noStrike" cap="none" baseline="0" dirty="0">
                <a:solidFill>
                  <a:srgbClr val="C5E670"/>
                </a:solidFill>
                <a:latin typeface="Arial"/>
                <a:ea typeface="Arial"/>
                <a:cs typeface="Arial"/>
                <a:sym typeface="Arial"/>
              </a:rPr>
              <a:t>Q. How should science deal with the miraculous?</a:t>
            </a:r>
          </a:p>
          <a:p>
            <a:pPr marL="0" marR="0" lvl="0" indent="0" algn="l" rtl="0">
              <a:spcBef>
                <a:spcPts val="640"/>
              </a:spcBef>
              <a:buClr>
                <a:schemeClr val="accent3"/>
              </a:buClr>
              <a:buSzPct val="25000"/>
              <a:buFont typeface="Noto Symbol"/>
              <a:buNone/>
            </a:pPr>
            <a:endParaRPr lang="en-US" sz="3200" b="1" i="0" u="none" strike="noStrike" cap="none" baseline="0" dirty="0">
              <a:solidFill>
                <a:srgbClr val="C5E670"/>
              </a:solidFill>
              <a:latin typeface="Arial"/>
              <a:ea typeface="Arial"/>
              <a:cs typeface="Arial"/>
              <a:sym typeface="Arial"/>
            </a:endParaRPr>
          </a:p>
          <a:p>
            <a:pPr marL="274320" marR="0" lvl="0" indent="-81280" algn="l" rtl="0">
              <a:spcBef>
                <a:spcPts val="640"/>
              </a:spcBef>
              <a:buClr>
                <a:schemeClr val="accent3"/>
              </a:buClr>
              <a:buFont typeface="Noto Symbol"/>
              <a:buNone/>
            </a:pPr>
            <a:endParaRPr sz="3200" b="0" i="0" u="none" strike="noStrike" cap="none" baseline="0" dirty="0">
              <a:solidFill>
                <a:schemeClr val="dk1"/>
              </a:solidFill>
              <a:latin typeface="Arial"/>
              <a:ea typeface="Arial"/>
              <a:cs typeface="Arial"/>
              <a:sym typeface="Arial"/>
            </a:endParaRPr>
          </a:p>
          <a:p>
            <a:pPr marL="400050" marR="0" lvl="1" indent="-6350" algn="l" rtl="0">
              <a:spcBef>
                <a:spcPts val="640"/>
              </a:spcBef>
              <a:buClr>
                <a:schemeClr val="accent1"/>
              </a:buClr>
              <a:buFont typeface="Noto Symbol"/>
              <a:buNone/>
            </a:pPr>
            <a:endParaRPr sz="3200" b="0" i="0" u="none" strike="noStrike" cap="none" baseline="0" dirty="0">
              <a:solidFill>
                <a:srgbClr val="72951A"/>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511" name="Shape 511"/>
          <p:cNvSpPr txBox="1">
            <a:spLocks noGrp="1"/>
          </p:cNvSpPr>
          <p:nvPr>
            <p:ph type="body" idx="1"/>
          </p:nvPr>
        </p:nvSpPr>
        <p:spPr>
          <a:xfrm>
            <a:off x="609600" y="1905000"/>
            <a:ext cx="4419599"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3200" b="0" i="0" u="none" strike="noStrike" cap="none" baseline="0" dirty="0">
              <a:solidFill>
                <a:schemeClr val="dk1"/>
              </a:solidFill>
              <a:latin typeface="Arial"/>
              <a:ea typeface="Arial"/>
              <a:cs typeface="Arial"/>
              <a:sym typeface="Arial"/>
            </a:endParaRPr>
          </a:p>
          <a:p>
            <a:pPr marL="0" marR="0" lvl="0" indent="0" algn="l" rtl="0">
              <a:spcBef>
                <a:spcPts val="640"/>
              </a:spcBef>
              <a:buClr>
                <a:schemeClr val="accent3"/>
              </a:buClr>
              <a:buSzPct val="25000"/>
              <a:buFont typeface="Noto Symbol"/>
              <a:buNone/>
            </a:pPr>
            <a:r>
              <a:rPr lang="en-US" sz="3200" b="0" i="0" u="none" strike="noStrike" cap="none" baseline="0" dirty="0">
                <a:solidFill>
                  <a:srgbClr val="C5E670"/>
                </a:solidFill>
                <a:latin typeface="Arial"/>
                <a:ea typeface="Arial"/>
                <a:cs typeface="Arial"/>
                <a:sym typeface="Arial"/>
              </a:rPr>
              <a:t>Q. How should science deal with the miraculous?</a:t>
            </a:r>
          </a:p>
          <a:p>
            <a:pPr marL="0" marR="0" lvl="0" indent="0" algn="l" rtl="0">
              <a:spcBef>
                <a:spcPts val="640"/>
              </a:spcBef>
              <a:buClr>
                <a:schemeClr val="accent3"/>
              </a:buClr>
              <a:buFont typeface="Noto Symbol"/>
              <a:buNone/>
            </a:pPr>
            <a:endParaRPr sz="3200" b="0" i="0" u="none" strike="noStrike" cap="none" baseline="0" dirty="0">
              <a:solidFill>
                <a:srgbClr val="C5E670"/>
              </a:solidFill>
              <a:latin typeface="Arial"/>
              <a:ea typeface="Arial"/>
              <a:cs typeface="Arial"/>
              <a:sym typeface="Arial"/>
            </a:endParaRPr>
          </a:p>
          <a:p>
            <a:pPr marL="0" marR="0" lvl="0" indent="0" algn="l" rtl="0">
              <a:spcBef>
                <a:spcPts val="640"/>
              </a:spcBef>
              <a:buClr>
                <a:schemeClr val="accent3"/>
              </a:buClr>
              <a:buSzPct val="25000"/>
              <a:buFont typeface="Noto Symbol"/>
              <a:buNone/>
            </a:pPr>
            <a:r>
              <a:rPr lang="en-US" sz="3200" b="1" i="0" u="none" strike="noStrike" cap="none" baseline="0" dirty="0">
                <a:solidFill>
                  <a:srgbClr val="C5E670"/>
                </a:solidFill>
                <a:latin typeface="Arial"/>
                <a:ea typeface="Arial"/>
                <a:cs typeface="Arial"/>
                <a:sym typeface="Arial"/>
              </a:rPr>
              <a:t>A. It can’t.</a:t>
            </a:r>
          </a:p>
          <a:p>
            <a:pPr marL="274320" marR="0" lvl="0" indent="-81280" algn="l" rtl="0">
              <a:spcBef>
                <a:spcPts val="640"/>
              </a:spcBef>
              <a:buClr>
                <a:schemeClr val="accent3"/>
              </a:buClr>
              <a:buFont typeface="Noto Symbol"/>
              <a:buNone/>
            </a:pPr>
            <a:endParaRPr sz="3200" b="0" i="0" u="none" strike="noStrike" cap="none" baseline="0" dirty="0">
              <a:solidFill>
                <a:schemeClr val="dk1"/>
              </a:solidFill>
              <a:latin typeface="Arial"/>
              <a:ea typeface="Arial"/>
              <a:cs typeface="Arial"/>
              <a:sym typeface="Arial"/>
            </a:endParaRPr>
          </a:p>
          <a:p>
            <a:pPr marL="400050" marR="0" lvl="1" indent="-6350" algn="l" rtl="0">
              <a:spcBef>
                <a:spcPts val="640"/>
              </a:spcBef>
              <a:buClr>
                <a:schemeClr val="accent1"/>
              </a:buClr>
              <a:buFont typeface="Noto Symbol"/>
              <a:buNone/>
            </a:pPr>
            <a:endParaRPr sz="3200" b="0" i="0" u="none" strike="noStrike" cap="none" baseline="0" dirty="0">
              <a:solidFill>
                <a:srgbClr val="72951A"/>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9946553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518" name="Shape 518"/>
          <p:cNvSpPr txBox="1">
            <a:spLocks noGrp="1"/>
          </p:cNvSpPr>
          <p:nvPr>
            <p:ph type="body" idx="1"/>
          </p:nvPr>
        </p:nvSpPr>
        <p:spPr>
          <a:xfrm>
            <a:off x="533400" y="1981200"/>
            <a:ext cx="5105399" cy="4389119"/>
          </a:xfrm>
          <a:prstGeom prst="rect">
            <a:avLst/>
          </a:prstGeom>
          <a:noFill/>
          <a:ln>
            <a:noFill/>
          </a:ln>
        </p:spPr>
        <p:txBody>
          <a:bodyPr lIns="91425" tIns="45700" rIns="91425" bIns="45700" anchor="t" anchorCtr="0">
            <a:noAutofit/>
          </a:bodyPr>
          <a:lstStyle/>
          <a:p>
            <a:pPr marL="274320" marR="0" lvl="0" indent="-117475" algn="l" rtl="0">
              <a:spcBef>
                <a:spcPts val="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none" strike="noStrike" cap="none" baseline="0" dirty="0">
                <a:solidFill>
                  <a:srgbClr val="C5E670"/>
                </a:solidFill>
                <a:latin typeface="Arial"/>
                <a:ea typeface="Arial"/>
                <a:cs typeface="Arial"/>
                <a:sym typeface="Arial"/>
              </a:rPr>
              <a:t>Q. The most famous, often-attacked miracle?</a:t>
            </a:r>
          </a:p>
          <a:p>
            <a:pPr marL="274320" marR="0" lvl="0" indent="-117475" algn="l" rtl="0">
              <a:spcBef>
                <a:spcPts val="520"/>
              </a:spcBef>
              <a:buClr>
                <a:schemeClr val="accent3"/>
              </a:buClr>
              <a:buFont typeface="Noto Symbol"/>
              <a:buNone/>
            </a:pPr>
            <a:endParaRPr sz="2600" b="0" i="0" u="none" strike="noStrike" cap="none" baseline="0" dirty="0">
              <a:solidFill>
                <a:srgbClr val="C5E670"/>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1" i="0" u="none" strike="noStrike" cap="none" baseline="0" dirty="0">
                <a:solidFill>
                  <a:srgbClr val="C5E670"/>
                </a:solidFill>
                <a:latin typeface="Arial"/>
                <a:ea typeface="Arial"/>
                <a:cs typeface="Arial"/>
                <a:sym typeface="Arial"/>
              </a:rPr>
              <a:t>A. The resurrection of Jesus Christ</a:t>
            </a:r>
          </a:p>
          <a:p>
            <a:pPr marL="274320" marR="0" lvl="0" indent="-117475" algn="l" rtl="0">
              <a:spcBef>
                <a:spcPts val="520"/>
              </a:spcBef>
              <a:buClr>
                <a:schemeClr val="accent3"/>
              </a:buClr>
              <a:buFont typeface="Noto Symbol"/>
              <a:buNone/>
            </a:pPr>
            <a:endParaRPr sz="2600" b="1" i="0" u="none" strike="noStrike" cap="none" baseline="0" dirty="0">
              <a:solidFill>
                <a:srgbClr val="C5E670"/>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1" i="0" u="none" strike="noStrike" cap="none" baseline="0" dirty="0">
                <a:solidFill>
                  <a:srgbClr val="C5E670"/>
                </a:solidFill>
                <a:latin typeface="Arial"/>
                <a:ea typeface="Arial"/>
                <a:cs typeface="Arial"/>
                <a:sym typeface="Arial"/>
              </a:rPr>
              <a:t>Q. Why do some reject it?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524" name="Shape 524"/>
          <p:cNvSpPr txBox="1">
            <a:spLocks noGrp="1"/>
          </p:cNvSpPr>
          <p:nvPr>
            <p:ph type="body" idx="1"/>
          </p:nvPr>
        </p:nvSpPr>
        <p:spPr>
          <a:xfrm>
            <a:off x="457200" y="1935480"/>
            <a:ext cx="8229600" cy="438911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ymbol"/>
              <a:buChar char="❖"/>
            </a:pPr>
            <a:r>
              <a:rPr lang="en-US" sz="2600" b="0" i="0" u="none" strike="noStrike" cap="none" baseline="0">
                <a:solidFill>
                  <a:srgbClr val="C5E670"/>
                </a:solidFill>
                <a:latin typeface="Arial"/>
                <a:ea typeface="Arial"/>
                <a:cs typeface="Arial"/>
                <a:sym typeface="Arial"/>
              </a:rPr>
              <a:t>The Resurrection of Jesus Christ</a:t>
            </a:r>
          </a:p>
          <a:p>
            <a:pPr marL="0" marR="0" lvl="0" indent="0" algn="l" rtl="0">
              <a:spcBef>
                <a:spcPts val="520"/>
              </a:spcBef>
              <a:buClr>
                <a:schemeClr val="accent3"/>
              </a:buClr>
              <a:buFont typeface="Noto Symbol"/>
              <a:buNone/>
            </a:pPr>
            <a:endParaRPr sz="2600" b="0" i="0" u="none" strike="noStrike" cap="none" baseline="0">
              <a:solidFill>
                <a:srgbClr val="92D050"/>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0" u="none" strike="noStrike" cap="none" baseline="0">
                <a:solidFill>
                  <a:srgbClr val="92D050"/>
                </a:solidFill>
                <a:latin typeface="Arial"/>
                <a:ea typeface="Arial"/>
                <a:cs typeface="Arial"/>
                <a:sym typeface="Arial"/>
              </a:rPr>
              <a:t>Q. Why do some reject it?</a:t>
            </a:r>
          </a:p>
          <a:p>
            <a:pPr marL="514350" marR="0" lvl="0" indent="-514350" algn="l" rtl="0">
              <a:spcBef>
                <a:spcPts val="520"/>
              </a:spcBef>
              <a:buClr>
                <a:schemeClr val="accent3"/>
              </a:buClr>
              <a:buSzPct val="95000"/>
              <a:buFont typeface="Noto Symbol"/>
              <a:buAutoNum type="alphaUcPeriod"/>
            </a:pPr>
            <a:r>
              <a:rPr lang="en-US" sz="2600" b="0" i="0" u="none" strike="noStrike" cap="none" baseline="0">
                <a:solidFill>
                  <a:srgbClr val="C5E670"/>
                </a:solidFill>
                <a:latin typeface="Arial"/>
                <a:ea typeface="Arial"/>
                <a:cs typeface="Arial"/>
                <a:sym typeface="Arial"/>
              </a:rPr>
              <a:t>Most people who reject the 	 resurrection have not done so because they examined </a:t>
            </a:r>
          </a:p>
          <a:p>
            <a:pPr marL="0" marR="0" lvl="0" indent="0" algn="l" rtl="0">
              <a:spcBef>
                <a:spcPts val="520"/>
              </a:spcBef>
              <a:buClr>
                <a:schemeClr val="accent3"/>
              </a:buClr>
              <a:buSzPct val="25000"/>
              <a:buFont typeface="Noto Symbol"/>
              <a:buNone/>
            </a:pPr>
            <a:r>
              <a:rPr lang="en-US" sz="2600" b="0" i="0" u="none" strike="noStrike" cap="none" baseline="0">
                <a:solidFill>
                  <a:srgbClr val="C5E670"/>
                </a:solidFill>
                <a:latin typeface="Arial"/>
                <a:ea typeface="Arial"/>
                <a:cs typeface="Arial"/>
                <a:sym typeface="Arial"/>
              </a:rPr>
              <a:t>     the evidence and found it lacking.  	</a:t>
            </a:r>
          </a:p>
          <a:p>
            <a:pPr marL="0" marR="0" lvl="0" indent="0" algn="l" rtl="0">
              <a:spcBef>
                <a:spcPts val="520"/>
              </a:spcBef>
              <a:buClr>
                <a:schemeClr val="accent3"/>
              </a:buClr>
              <a:buSzPct val="25000"/>
              <a:buFont typeface="Noto Symbol"/>
              <a:buNone/>
            </a:pPr>
            <a:r>
              <a:rPr lang="en-US" sz="2600" b="0" i="0" u="none" strike="noStrike" cap="none" baseline="0">
                <a:solidFill>
                  <a:srgbClr val="C5E670"/>
                </a:solidFill>
                <a:latin typeface="Arial"/>
                <a:ea typeface="Arial"/>
                <a:cs typeface="Arial"/>
                <a:sym typeface="Arial"/>
              </a:rPr>
              <a:t>     Rather, they do so because they 	           </a:t>
            </a:r>
          </a:p>
          <a:p>
            <a:pPr marL="0" marR="0" lvl="0" indent="0" algn="l" rtl="0">
              <a:spcBef>
                <a:spcPts val="520"/>
              </a:spcBef>
              <a:buClr>
                <a:schemeClr val="accent3"/>
              </a:buClr>
              <a:buSzPct val="25000"/>
              <a:buFont typeface="Noto Symbol"/>
              <a:buNone/>
            </a:pPr>
            <a:r>
              <a:rPr lang="en-US" sz="2600" b="0" i="0" u="none" strike="noStrike" cap="none" baseline="0">
                <a:solidFill>
                  <a:srgbClr val="C5E670"/>
                </a:solidFill>
                <a:latin typeface="Arial"/>
                <a:ea typeface="Arial"/>
                <a:cs typeface="Arial"/>
                <a:sym typeface="Arial"/>
              </a:rPr>
              <a:t>     have categorically ruled out the 	     </a:t>
            </a:r>
          </a:p>
          <a:p>
            <a:pPr marL="0" marR="0" lvl="0" indent="0" algn="l" rtl="0">
              <a:spcBef>
                <a:spcPts val="520"/>
              </a:spcBef>
              <a:buClr>
                <a:schemeClr val="accent3"/>
              </a:buClr>
              <a:buSzPct val="25000"/>
              <a:buFont typeface="Noto Symbol"/>
              <a:buNone/>
            </a:pPr>
            <a:r>
              <a:rPr lang="en-US" sz="2600" b="0" i="0" u="none" strike="noStrike" cap="none" baseline="0">
                <a:solidFill>
                  <a:srgbClr val="C5E670"/>
                </a:solidFill>
                <a:latin typeface="Arial"/>
                <a:ea typeface="Arial"/>
                <a:cs typeface="Arial"/>
                <a:sym typeface="Arial"/>
              </a:rPr>
              <a:t>     possibility of miracles.</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531" name="Shape 531"/>
          <p:cNvSpPr txBox="1">
            <a:spLocks noGrp="1"/>
          </p:cNvSpPr>
          <p:nvPr>
            <p:ph type="body" idx="1"/>
          </p:nvPr>
        </p:nvSpPr>
        <p:spPr>
          <a:xfrm>
            <a:off x="457200" y="1935480"/>
            <a:ext cx="5410200"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0" u="none" strike="noStrike" cap="none" baseline="0" dirty="0">
                <a:solidFill>
                  <a:srgbClr val="D3AED2"/>
                </a:solidFill>
                <a:latin typeface="Arial"/>
                <a:ea typeface="Arial"/>
                <a:cs typeface="Arial"/>
                <a:sym typeface="Arial"/>
              </a:rPr>
              <a:t>“Thus to dismiss, out of hand, something as untrue, simply because science can neither authenticate nor falsify it, is clearly a flawed way of searching for truth.”</a:t>
            </a:r>
          </a:p>
          <a:p>
            <a:pPr marL="0" marR="0" lvl="0" indent="0" algn="l" rtl="0">
              <a:spcBef>
                <a:spcPts val="400"/>
              </a:spcBef>
              <a:buClr>
                <a:schemeClr val="accent3"/>
              </a:buClr>
              <a:buSzPct val="25000"/>
              <a:buFont typeface="Noto Symbol"/>
              <a:buNone/>
            </a:pPr>
            <a:r>
              <a:rPr lang="en-US" sz="2000" b="0" i="0" u="none" strike="noStrike" cap="none" baseline="0" dirty="0">
                <a:solidFill>
                  <a:srgbClr val="D3AED2"/>
                </a:solidFill>
                <a:latin typeface="Arial"/>
                <a:ea typeface="Arial"/>
                <a:cs typeface="Arial"/>
                <a:sym typeface="Arial"/>
              </a:rPr>
              <a:t>		Dr. David Doughty</a:t>
            </a:r>
          </a:p>
          <a:p>
            <a:pPr marL="0" marR="0" lvl="0" indent="0" algn="l" rtl="0">
              <a:spcBef>
                <a:spcPts val="400"/>
              </a:spcBef>
              <a:buClr>
                <a:schemeClr val="accent3"/>
              </a:buClr>
              <a:buSzPct val="25000"/>
              <a:buFont typeface="Noto Symbol"/>
              <a:buNone/>
            </a:pPr>
            <a:r>
              <a:rPr lang="en-US" sz="2000" b="0" i="0" u="none" strike="noStrike" cap="none" baseline="0" dirty="0">
                <a:solidFill>
                  <a:srgbClr val="D3AED2"/>
                </a:solidFill>
                <a:latin typeface="Arial"/>
                <a:ea typeface="Arial"/>
                <a:cs typeface="Arial"/>
                <a:sym typeface="Arial"/>
              </a:rPr>
              <a:t>		Current Provost</a:t>
            </a:r>
          </a:p>
          <a:p>
            <a:pPr marL="0" marR="0" lvl="0" indent="0" algn="l" rtl="0">
              <a:spcBef>
                <a:spcPts val="400"/>
              </a:spcBef>
              <a:buClr>
                <a:schemeClr val="accent3"/>
              </a:buClr>
              <a:buSzPct val="25000"/>
              <a:buFont typeface="Noto Symbol"/>
              <a:buNone/>
            </a:pPr>
            <a:r>
              <a:rPr lang="en-US" sz="2000" b="0" i="0" u="none" strike="noStrike" cap="none" baseline="0" dirty="0">
                <a:solidFill>
                  <a:srgbClr val="D3AED2"/>
                </a:solidFill>
                <a:latin typeface="Arial"/>
                <a:ea typeface="Arial"/>
                <a:cs typeface="Arial"/>
                <a:sym typeface="Arial"/>
              </a:rPr>
              <a:t>		Former Dean of Science</a:t>
            </a:r>
          </a:p>
          <a:p>
            <a:pPr marL="0" marR="0" lvl="0" indent="0" algn="l" rtl="0">
              <a:spcBef>
                <a:spcPts val="400"/>
              </a:spcBef>
              <a:buClr>
                <a:schemeClr val="accent3"/>
              </a:buClr>
              <a:buSzPct val="25000"/>
              <a:buFont typeface="Noto Symbol"/>
              <a:buNone/>
            </a:pPr>
            <a:r>
              <a:rPr lang="en-US" sz="2000" b="0" i="0" u="none" strike="noStrike" cap="none" baseline="0" dirty="0">
                <a:solidFill>
                  <a:srgbClr val="D3AED2"/>
                </a:solidFill>
                <a:latin typeface="Arial"/>
                <a:ea typeface="Arial"/>
                <a:cs typeface="Arial"/>
                <a:sym typeface="Arial"/>
              </a:rPr>
              <a:t>	</a:t>
            </a:r>
            <a:r>
              <a:rPr lang="en-US" sz="2000" b="0" i="0" u="none" strike="noStrike" cap="none" baseline="0" dirty="0" smtClean="0">
                <a:solidFill>
                  <a:srgbClr val="D3AED2"/>
                </a:solidFill>
                <a:latin typeface="Arial"/>
                <a:ea typeface="Arial"/>
                <a:cs typeface="Arial"/>
                <a:sym typeface="Arial"/>
              </a:rPr>
              <a:t>	Christopher </a:t>
            </a:r>
            <a:r>
              <a:rPr lang="en-US" sz="2000" b="0" i="0" u="none" strike="noStrike" cap="none" baseline="0" dirty="0">
                <a:solidFill>
                  <a:srgbClr val="D3AED2"/>
                </a:solidFill>
                <a:latin typeface="Arial"/>
                <a:ea typeface="Arial"/>
                <a:cs typeface="Arial"/>
                <a:sym typeface="Arial"/>
              </a:rPr>
              <a:t>Newport </a:t>
            </a:r>
            <a:r>
              <a:rPr lang="en-US" sz="2000" b="0" i="0" u="none" strike="noStrike" cap="none" baseline="0" dirty="0" smtClean="0">
                <a:solidFill>
                  <a:srgbClr val="D3AED2"/>
                </a:solidFill>
                <a:latin typeface="Arial"/>
                <a:ea typeface="Arial"/>
                <a:cs typeface="Arial"/>
                <a:sym typeface="Arial"/>
              </a:rPr>
              <a:t>University</a:t>
            </a:r>
          </a:p>
          <a:p>
            <a:pPr marL="0" marR="0" lvl="0" indent="0" algn="l" rtl="0">
              <a:spcBef>
                <a:spcPts val="400"/>
              </a:spcBef>
              <a:buClr>
                <a:schemeClr val="accent3"/>
              </a:buClr>
              <a:buSzPct val="25000"/>
              <a:buFont typeface="Noto Symbol"/>
              <a:buNone/>
            </a:pPr>
            <a:r>
              <a:rPr lang="en-US" sz="2000" dirty="0">
                <a:solidFill>
                  <a:srgbClr val="D3AED2"/>
                </a:solidFill>
              </a:rPr>
              <a:t>	</a:t>
            </a:r>
            <a:r>
              <a:rPr lang="en-US" sz="2000" dirty="0" smtClean="0">
                <a:solidFill>
                  <a:srgbClr val="D3AED2"/>
                </a:solidFill>
              </a:rPr>
              <a:t>	Newport News, VA</a:t>
            </a:r>
            <a:endParaRPr lang="en-US" sz="2000" b="0" i="0" u="none" strike="noStrike" cap="none" baseline="0" dirty="0">
              <a:solidFill>
                <a:srgbClr val="D3AED2"/>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990600" y="704087"/>
            <a:ext cx="7696199"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537" name="Shape 537"/>
          <p:cNvSpPr txBox="1">
            <a:spLocks noGrp="1"/>
          </p:cNvSpPr>
          <p:nvPr>
            <p:ph type="body" idx="1"/>
          </p:nvPr>
        </p:nvSpPr>
        <p:spPr>
          <a:xfrm>
            <a:off x="533400" y="2133600"/>
            <a:ext cx="4876799" cy="4114800"/>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accent3"/>
              </a:buClr>
              <a:buSzPct val="95000"/>
              <a:buFont typeface="Noto Symbol"/>
              <a:buChar char="●"/>
            </a:pPr>
            <a:r>
              <a:rPr lang="en-US" sz="2600" b="0" i="0" u="none" strike="noStrike" cap="none" baseline="0" dirty="0">
                <a:solidFill>
                  <a:srgbClr val="C5E670"/>
                </a:solidFill>
                <a:latin typeface="Arial"/>
                <a:ea typeface="Arial"/>
                <a:cs typeface="Arial"/>
                <a:sym typeface="Arial"/>
              </a:rPr>
              <a:t>Q. What about the “God of the Gaps” Theory?</a:t>
            </a:r>
          </a:p>
          <a:p>
            <a:pPr marL="274320" marR="0" lvl="0" indent="-117475" algn="l" rtl="0">
              <a:lnSpc>
                <a:spcPct val="90000"/>
              </a:lnSpc>
              <a:spcBef>
                <a:spcPts val="520"/>
              </a:spcBef>
              <a:buClr>
                <a:schemeClr val="accent3"/>
              </a:buClr>
              <a:buFont typeface="Noto Symbol"/>
              <a:buNone/>
            </a:pPr>
            <a:endParaRPr sz="2600" b="0" i="0" u="none" strike="noStrike" cap="none" baseline="0" dirty="0">
              <a:solidFill>
                <a:srgbClr val="C5E670"/>
              </a:solidFill>
              <a:latin typeface="Arial"/>
              <a:ea typeface="Arial"/>
              <a:cs typeface="Arial"/>
              <a:sym typeface="Arial"/>
            </a:endParaRPr>
          </a:p>
          <a:p>
            <a:pPr marL="342900" marR="0" lvl="1" indent="-342900" algn="l" rtl="0">
              <a:lnSpc>
                <a:spcPct val="90000"/>
              </a:lnSpc>
              <a:spcBef>
                <a:spcPts val="640"/>
              </a:spcBef>
              <a:buClr>
                <a:schemeClr val="accent1"/>
              </a:buClr>
              <a:buSzPct val="85000"/>
              <a:buFont typeface="Noto Symbol"/>
              <a:buChar char="•"/>
            </a:pPr>
            <a:r>
              <a:rPr lang="en-US" sz="3200" b="0" i="0" u="none" strike="noStrike" cap="none" baseline="0" dirty="0">
                <a:solidFill>
                  <a:srgbClr val="C5E670"/>
                </a:solidFill>
                <a:latin typeface="Arial"/>
                <a:ea typeface="Arial"/>
                <a:cs typeface="Arial"/>
                <a:sym typeface="Arial"/>
              </a:rPr>
              <a:t>We will NEVER understand it all!</a:t>
            </a:r>
          </a:p>
          <a:p>
            <a:pPr marL="342900" marR="0" lvl="1" indent="-342900" algn="l" rtl="0">
              <a:lnSpc>
                <a:spcPct val="90000"/>
              </a:lnSpc>
              <a:spcBef>
                <a:spcPts val="640"/>
              </a:spcBef>
              <a:buClr>
                <a:schemeClr val="accent1"/>
              </a:buClr>
              <a:buSzPct val="85000"/>
              <a:buFont typeface="Noto Symbol"/>
              <a:buChar char="•"/>
            </a:pPr>
            <a:r>
              <a:rPr lang="en-US" sz="3200" b="0" i="0" u="none" strike="noStrike" cap="none" baseline="0" dirty="0">
                <a:solidFill>
                  <a:srgbClr val="C5E670"/>
                </a:solidFill>
                <a:latin typeface="Arial"/>
                <a:ea typeface="Arial"/>
                <a:cs typeface="Arial"/>
                <a:sym typeface="Arial"/>
              </a:rPr>
              <a:t>Understanding something does NOT equate to responsibility for it! </a:t>
            </a:r>
          </a:p>
          <a:p>
            <a:pPr marL="342900" marR="0" lvl="1" indent="-170180" algn="l" rtl="0">
              <a:lnSpc>
                <a:spcPct val="90000"/>
              </a:lnSpc>
              <a:spcBef>
                <a:spcPts val="640"/>
              </a:spcBef>
              <a:buClr>
                <a:schemeClr val="accent1"/>
              </a:buClr>
              <a:buFont typeface="Noto Symbol"/>
              <a:buNone/>
            </a:pPr>
            <a:endParaRPr sz="3200" b="0" i="0" u="none" strike="noStrike" cap="none" baseline="0" dirty="0">
              <a:solidFill>
                <a:srgbClr val="00B0F0"/>
              </a:solidFill>
              <a:latin typeface="Arial"/>
              <a:ea typeface="Arial"/>
              <a:cs typeface="Arial"/>
              <a:sym typeface="Arial"/>
            </a:endParaRPr>
          </a:p>
          <a:p>
            <a:pPr marL="274320" marR="0" lvl="0" indent="-117475" algn="l" rtl="0">
              <a:lnSpc>
                <a:spcPct val="90000"/>
              </a:lnSpc>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544" name="Shape 544"/>
          <p:cNvSpPr txBox="1">
            <a:spLocks noGrp="1"/>
          </p:cNvSpPr>
          <p:nvPr>
            <p:ph type="body" idx="1"/>
          </p:nvPr>
        </p:nvSpPr>
        <p:spPr>
          <a:xfrm>
            <a:off x="457200" y="1935480"/>
            <a:ext cx="5562600" cy="4389119"/>
          </a:xfrm>
          <a:prstGeom prst="rect">
            <a:avLst/>
          </a:prstGeom>
          <a:noFill/>
          <a:ln>
            <a:noFill/>
          </a:ln>
        </p:spPr>
        <p:txBody>
          <a:bodyPr lIns="91425" tIns="45700" rIns="91425" bIns="45700" anchor="t" anchorCtr="0">
            <a:noAutofit/>
          </a:bodyPr>
          <a:lstStyle/>
          <a:p>
            <a:pPr marL="342900" marR="0" lvl="1" indent="-183134" algn="l" rtl="0">
              <a:spcBef>
                <a:spcPts val="0"/>
              </a:spcBef>
              <a:buClr>
                <a:schemeClr val="accent1"/>
              </a:buClr>
              <a:buFont typeface="Noto Symbol"/>
              <a:buNone/>
            </a:pPr>
            <a:endParaRPr sz="2950" b="0" i="0" u="none" strike="noStrike" cap="none" baseline="0">
              <a:solidFill>
                <a:srgbClr val="00B0F0"/>
              </a:solidFill>
              <a:latin typeface="Arial"/>
              <a:ea typeface="Arial"/>
              <a:cs typeface="Arial"/>
              <a:sym typeface="Arial"/>
            </a:endParaRPr>
          </a:p>
          <a:p>
            <a:pPr marL="342900" marR="0" lvl="1" indent="-342900" algn="l" rtl="0">
              <a:spcBef>
                <a:spcPts val="590"/>
              </a:spcBef>
              <a:buClr>
                <a:schemeClr val="accent1"/>
              </a:buClr>
              <a:buSzPct val="83583"/>
              <a:buFont typeface="Noto Symbol"/>
              <a:buChar char="•"/>
            </a:pPr>
            <a:r>
              <a:rPr lang="en-US" sz="2950" b="0" i="1" u="none" strike="noStrike" cap="none" baseline="0">
                <a:solidFill>
                  <a:srgbClr val="D3AED2"/>
                </a:solidFill>
                <a:latin typeface="Arial"/>
                <a:ea typeface="Arial"/>
                <a:cs typeface="Arial"/>
                <a:sym typeface="Arial"/>
              </a:rPr>
              <a:t>“I planted, Apollos watered, but God was causing the growth.”</a:t>
            </a:r>
          </a:p>
          <a:p>
            <a:pPr marL="2228850" marR="0" lvl="6" indent="-6350" algn="l" rtl="0">
              <a:spcBef>
                <a:spcPts val="440"/>
              </a:spcBef>
              <a:buClr>
                <a:schemeClr val="accent6"/>
              </a:buClr>
              <a:buSzPct val="25000"/>
              <a:buFont typeface="Noto Symbol"/>
              <a:buNone/>
            </a:pPr>
            <a:r>
              <a:rPr lang="en-US" sz="2200" b="0" i="1" u="none" strike="noStrike" cap="none" baseline="0">
                <a:solidFill>
                  <a:srgbClr val="D3AED2"/>
                </a:solidFill>
                <a:latin typeface="Arial"/>
                <a:ea typeface="Arial"/>
                <a:cs typeface="Arial"/>
                <a:sym typeface="Arial"/>
              </a:rPr>
              <a:t>	1 Cor 3:6</a:t>
            </a:r>
          </a:p>
          <a:p>
            <a:pPr marL="2228850" marR="0" lvl="6" indent="-6350" algn="l" rtl="0">
              <a:spcBef>
                <a:spcPts val="444"/>
              </a:spcBef>
              <a:buClr>
                <a:schemeClr val="accent6"/>
              </a:buClr>
              <a:buFont typeface="Noto Symbol"/>
              <a:buNone/>
            </a:pPr>
            <a:endParaRPr sz="2200" b="0" i="1" u="none" strike="noStrike" cap="none" baseline="0">
              <a:solidFill>
                <a:srgbClr val="D3AED2"/>
              </a:solidFill>
              <a:latin typeface="Arial"/>
              <a:ea typeface="Arial"/>
              <a:cs typeface="Arial"/>
              <a:sym typeface="Arial"/>
            </a:endParaRPr>
          </a:p>
          <a:p>
            <a:pPr marL="342900" marR="0" lvl="1" indent="-342900" algn="l" rtl="0">
              <a:spcBef>
                <a:spcPts val="590"/>
              </a:spcBef>
              <a:buClr>
                <a:schemeClr val="accent1"/>
              </a:buClr>
              <a:buSzPct val="83583"/>
              <a:buFont typeface="Noto Symbol"/>
              <a:buChar char="•"/>
            </a:pPr>
            <a:r>
              <a:rPr lang="en-US" sz="2950" b="0" i="1" u="none" strike="noStrike" cap="none" baseline="0">
                <a:solidFill>
                  <a:srgbClr val="D3AED2"/>
                </a:solidFill>
                <a:latin typeface="Arial"/>
                <a:ea typeface="Arial"/>
                <a:cs typeface="Arial"/>
                <a:sym typeface="Arial"/>
              </a:rPr>
              <a:t>“He is before all things, and in Him all things hold together.”</a:t>
            </a:r>
            <a:r>
              <a:rPr lang="en-US" sz="2200" b="0" i="1" u="none" strike="noStrike" cap="none" baseline="0">
                <a:solidFill>
                  <a:srgbClr val="D3AED2"/>
                </a:solidFill>
                <a:latin typeface="Arial"/>
                <a:ea typeface="Arial"/>
                <a:cs typeface="Arial"/>
                <a:sym typeface="Arial"/>
              </a:rPr>
              <a:t/>
            </a:r>
            <a:br>
              <a:rPr lang="en-US" sz="2200" b="0" i="1" u="none" strike="noStrike" cap="none" baseline="0">
                <a:solidFill>
                  <a:srgbClr val="D3AED2"/>
                </a:solidFill>
                <a:latin typeface="Arial"/>
                <a:ea typeface="Arial"/>
                <a:cs typeface="Arial"/>
                <a:sym typeface="Arial"/>
              </a:rPr>
            </a:br>
            <a:r>
              <a:rPr lang="en-US" sz="2200" b="0" i="1" u="none" strike="noStrike" cap="none" baseline="0">
                <a:solidFill>
                  <a:srgbClr val="D3AED2"/>
                </a:solidFill>
                <a:latin typeface="Arial"/>
                <a:ea typeface="Arial"/>
                <a:cs typeface="Arial"/>
                <a:sym typeface="Arial"/>
              </a:rPr>
              <a:t>                        	Colossians 1:17</a:t>
            </a:r>
          </a:p>
          <a:p>
            <a:pPr marL="274320" marR="0" lvl="0" indent="-129238" algn="l" rtl="0">
              <a:spcBef>
                <a:spcPts val="481"/>
              </a:spcBef>
              <a:buClr>
                <a:schemeClr val="accent3"/>
              </a:buClr>
              <a:buFont typeface="Noto Symbol"/>
              <a:buNone/>
            </a:pPr>
            <a:endParaRPr sz="24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rgbClr val="FFFF00"/>
              </a:buClr>
              <a:buSzPct val="25000"/>
              <a:buFont typeface="Arial"/>
              <a:buNone/>
            </a:pPr>
            <a:r>
              <a:rPr lang="en-US" sz="4400" b="1" i="0" u="none" strike="noStrike" cap="none" baseline="0">
                <a:solidFill>
                  <a:srgbClr val="FFFF00"/>
                </a:solidFill>
                <a:latin typeface="Arial"/>
                <a:ea typeface="Arial"/>
                <a:cs typeface="Arial"/>
                <a:sym typeface="Arial"/>
              </a:rPr>
              <a:t>The Nature of Truth</a:t>
            </a:r>
          </a:p>
        </p:txBody>
      </p:sp>
      <p:sp>
        <p:nvSpPr>
          <p:cNvPr id="288" name="Shape 288"/>
          <p:cNvSpPr txBox="1">
            <a:spLocks noGrp="1"/>
          </p:cNvSpPr>
          <p:nvPr>
            <p:ph type="body" idx="1"/>
          </p:nvPr>
        </p:nvSpPr>
        <p:spPr>
          <a:xfrm>
            <a:off x="457200" y="1935480"/>
            <a:ext cx="8229600"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0" u="none" strike="noStrike" cap="none" baseline="0" dirty="0">
                <a:solidFill>
                  <a:srgbClr val="C5E670"/>
                </a:solidFill>
                <a:latin typeface="Arial"/>
                <a:ea typeface="Arial"/>
                <a:cs typeface="Arial"/>
                <a:sym typeface="Arial"/>
              </a:rPr>
              <a:t>1. Empirically derived information</a:t>
            </a:r>
          </a:p>
          <a:p>
            <a:pPr marL="0" marR="0" lvl="0" indent="0" algn="l" rtl="0">
              <a:spcBef>
                <a:spcPts val="520"/>
              </a:spcBef>
              <a:buClr>
                <a:schemeClr val="accent3"/>
              </a:buClr>
              <a:buSzPct val="25000"/>
              <a:buFont typeface="Noto Symbol"/>
              <a:buNone/>
            </a:pPr>
            <a:r>
              <a:rPr lang="en-US" sz="2600" b="0" i="0" u="none" strike="noStrike" cap="none" baseline="0" dirty="0">
                <a:solidFill>
                  <a:srgbClr val="C5E670"/>
                </a:solidFill>
                <a:latin typeface="Arial"/>
                <a:ea typeface="Arial"/>
                <a:cs typeface="Arial"/>
                <a:sym typeface="Arial"/>
              </a:rPr>
              <a:t>2. Information received from a credible </a:t>
            </a:r>
          </a:p>
          <a:p>
            <a:pPr marL="0" marR="0" lvl="0" indent="0" algn="l" rtl="0">
              <a:spcBef>
                <a:spcPts val="520"/>
              </a:spcBef>
              <a:buClr>
                <a:schemeClr val="accent3"/>
              </a:buClr>
              <a:buSzPct val="25000"/>
              <a:buFont typeface="Noto Symbol"/>
              <a:buNone/>
            </a:pPr>
            <a:r>
              <a:rPr lang="en-US" sz="2600" b="0" i="0" u="none" strike="noStrike" cap="none" baseline="0" dirty="0">
                <a:solidFill>
                  <a:srgbClr val="C5E670"/>
                </a:solidFill>
                <a:latin typeface="Arial"/>
                <a:ea typeface="Arial"/>
                <a:cs typeface="Arial"/>
                <a:sym typeface="Arial"/>
              </a:rPr>
              <a:t>    source</a:t>
            </a:r>
          </a:p>
          <a:p>
            <a:pPr marL="274320" marR="0" lvl="0" indent="-11747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0" u="none" strike="noStrike" cap="none" baseline="0" dirty="0">
                <a:solidFill>
                  <a:srgbClr val="FFC000"/>
                </a:solidFill>
                <a:latin typeface="Arial"/>
                <a:ea typeface="Arial"/>
                <a:cs typeface="Arial"/>
                <a:sym typeface="Arial"/>
              </a:rPr>
              <a:t>Q. Which can help us </a:t>
            </a:r>
            <a:r>
              <a:rPr lang="en-US" sz="2600" b="1" i="0" u="sng" strike="noStrike" cap="none" baseline="0" dirty="0">
                <a:solidFill>
                  <a:srgbClr val="C5E670"/>
                </a:solidFill>
                <a:latin typeface="Arial"/>
                <a:ea typeface="Arial"/>
                <a:cs typeface="Arial"/>
                <a:sym typeface="Arial"/>
              </a:rPr>
              <a:t>discover truth</a:t>
            </a:r>
            <a:r>
              <a:rPr lang="en-US" sz="2600" b="0" i="0" u="none" strike="noStrike" cap="none" baseline="0" dirty="0">
                <a:solidFill>
                  <a:srgbClr val="FFC000"/>
                </a:solidFill>
                <a:latin typeface="Arial"/>
                <a:ea typeface="Arial"/>
                <a:cs typeface="Arial"/>
                <a:sym typeface="Arial"/>
              </a:rPr>
              <a:t>?</a:t>
            </a:r>
          </a:p>
          <a:p>
            <a:pPr marL="0" marR="0" lvl="0" indent="0" algn="l" rtl="0">
              <a:spcBef>
                <a:spcPts val="520"/>
              </a:spcBef>
              <a:buClr>
                <a:schemeClr val="accent3"/>
              </a:buClr>
              <a:buSzPct val="25000"/>
              <a:buFont typeface="Noto Symbol"/>
              <a:buNone/>
            </a:pPr>
            <a:r>
              <a:rPr lang="en-US" sz="2600" b="0" i="0" u="none" strike="noStrike" cap="none" baseline="0" dirty="0">
                <a:solidFill>
                  <a:srgbClr val="FFC000"/>
                </a:solidFill>
                <a:latin typeface="Arial"/>
                <a:ea typeface="Arial"/>
                <a:cs typeface="Arial"/>
                <a:sym typeface="Arial"/>
              </a:rPr>
              <a:t>Q. Which can </a:t>
            </a:r>
            <a:r>
              <a:rPr lang="en-US" sz="2600" b="1" i="0" u="sng" strike="noStrike" cap="none" baseline="0" dirty="0">
                <a:solidFill>
                  <a:srgbClr val="C5E670"/>
                </a:solidFill>
                <a:latin typeface="Arial"/>
                <a:ea typeface="Arial"/>
                <a:cs typeface="Arial"/>
                <a:sym typeface="Arial"/>
              </a:rPr>
              <a:t>mislead</a:t>
            </a:r>
            <a:r>
              <a:rPr lang="en-US" sz="2600" b="0" i="0" u="none" strike="noStrike" cap="none" baseline="0" dirty="0">
                <a:solidFill>
                  <a:srgbClr val="FFC000"/>
                </a:solidFill>
                <a:latin typeface="Arial"/>
                <a:ea typeface="Arial"/>
                <a:cs typeface="Arial"/>
                <a:sym typeface="Arial"/>
              </a:rPr>
              <a:t> us?</a:t>
            </a:r>
          </a:p>
          <a:p>
            <a:pPr marL="0" marR="0" lvl="0" indent="0" algn="l" rtl="0">
              <a:spcBef>
                <a:spcPts val="520"/>
              </a:spcBef>
              <a:buClr>
                <a:schemeClr val="accent3"/>
              </a:buClr>
              <a:buSzPct val="25000"/>
              <a:buFont typeface="Noto Symbol"/>
              <a:buNone/>
            </a:pPr>
            <a:r>
              <a:rPr lang="en-US" sz="2600" b="0" i="0" u="none" strike="noStrike" cap="none" baseline="0" dirty="0">
                <a:solidFill>
                  <a:srgbClr val="FFC000"/>
                </a:solidFill>
                <a:latin typeface="Arial"/>
                <a:ea typeface="Arial"/>
                <a:cs typeface="Arial"/>
                <a:sym typeface="Arial"/>
              </a:rPr>
              <a:t>Q. Which approach is </a:t>
            </a:r>
            <a:r>
              <a:rPr lang="en-US" sz="2600" b="1" i="0" u="sng" strike="noStrike" cap="none" baseline="0" dirty="0">
                <a:solidFill>
                  <a:srgbClr val="C5E670"/>
                </a:solidFill>
                <a:latin typeface="Arial"/>
                <a:ea typeface="Arial"/>
                <a:cs typeface="Arial"/>
                <a:sym typeface="Arial"/>
              </a:rPr>
              <a:t>more reliable</a:t>
            </a:r>
            <a:r>
              <a:rPr lang="en-US" sz="2600" b="0" i="0" u="none" strike="noStrike" cap="none" baseline="0" dirty="0">
                <a:solidFill>
                  <a:srgbClr val="FFC000"/>
                </a:solidFill>
                <a:latin typeface="Arial"/>
                <a:ea typeface="Arial"/>
                <a:cs typeface="Arial"/>
                <a:sym typeface="Arial"/>
              </a:rPr>
              <a:t>?</a:t>
            </a:r>
          </a:p>
          <a:p>
            <a:pPr marL="274320" marR="0" lvl="0" indent="-11747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p:nvPr>
        </p:nvSpPr>
        <p:spPr>
          <a:xfrm>
            <a:off x="914400" y="704087"/>
            <a:ext cx="77724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550" name="Shape 550"/>
          <p:cNvSpPr txBox="1">
            <a:spLocks noGrp="1"/>
          </p:cNvSpPr>
          <p:nvPr>
            <p:ph type="body" idx="1"/>
          </p:nvPr>
        </p:nvSpPr>
        <p:spPr>
          <a:xfrm>
            <a:off x="533400" y="1935480"/>
            <a:ext cx="5029199" cy="4389119"/>
          </a:xfrm>
          <a:prstGeom prst="rect">
            <a:avLst/>
          </a:prstGeom>
          <a:noFill/>
          <a:ln>
            <a:noFill/>
          </a:ln>
        </p:spPr>
        <p:txBody>
          <a:bodyPr lIns="91425" tIns="45700" rIns="91425" bIns="45700" anchor="t" anchorCtr="0">
            <a:noAutofit/>
          </a:bodyPr>
          <a:lstStyle/>
          <a:p>
            <a:pPr marL="274320" marR="0" lvl="0" indent="-129238" algn="l" rtl="0">
              <a:spcBef>
                <a:spcPts val="0"/>
              </a:spcBef>
              <a:buClr>
                <a:schemeClr val="accent3"/>
              </a:buClr>
              <a:buFont typeface="Noto Symbol"/>
              <a:buNone/>
            </a:pPr>
            <a:endParaRPr sz="2400" b="0" i="0" u="none" strike="noStrike" cap="none" baseline="0">
              <a:solidFill>
                <a:schemeClr val="dk1"/>
              </a:solidFill>
              <a:latin typeface="Arial"/>
              <a:ea typeface="Arial"/>
              <a:cs typeface="Arial"/>
              <a:sym typeface="Arial"/>
            </a:endParaRPr>
          </a:p>
          <a:p>
            <a:pPr marL="274320" marR="0" lvl="0" indent="-274320" algn="l" rtl="0">
              <a:spcBef>
                <a:spcPts val="480"/>
              </a:spcBef>
              <a:buClr>
                <a:schemeClr val="accent3"/>
              </a:buClr>
              <a:buSzPct val="95000"/>
              <a:buFont typeface="Noto Symbol"/>
              <a:buChar char="●"/>
            </a:pPr>
            <a:r>
              <a:rPr lang="en-US" sz="2400" b="0" i="0" u="none" strike="noStrike" cap="none" baseline="0">
                <a:solidFill>
                  <a:srgbClr val="C5E670"/>
                </a:solidFill>
                <a:latin typeface="Arial"/>
                <a:ea typeface="Arial"/>
                <a:cs typeface="Arial"/>
                <a:sym typeface="Arial"/>
              </a:rPr>
              <a:t>Q. What about perceived </a:t>
            </a:r>
            <a:br>
              <a:rPr lang="en-US" sz="2400" b="0" i="0" u="none" strike="noStrike" cap="none" baseline="0">
                <a:solidFill>
                  <a:srgbClr val="C5E670"/>
                </a:solidFill>
                <a:latin typeface="Arial"/>
                <a:ea typeface="Arial"/>
                <a:cs typeface="Arial"/>
                <a:sym typeface="Arial"/>
              </a:rPr>
            </a:br>
            <a:r>
              <a:rPr lang="en-US" sz="2400" b="0" i="0" u="none" strike="noStrike" cap="none" baseline="0">
                <a:solidFill>
                  <a:srgbClr val="C5E670"/>
                </a:solidFill>
                <a:latin typeface="Arial"/>
                <a:ea typeface="Arial"/>
                <a:cs typeface="Arial"/>
                <a:sym typeface="Arial"/>
              </a:rPr>
              <a:t>     conflicts between General and </a:t>
            </a:r>
            <a:br>
              <a:rPr lang="en-US" sz="2400" b="0" i="0" u="none" strike="noStrike" cap="none" baseline="0">
                <a:solidFill>
                  <a:srgbClr val="C5E670"/>
                </a:solidFill>
                <a:latin typeface="Arial"/>
                <a:ea typeface="Arial"/>
                <a:cs typeface="Arial"/>
                <a:sym typeface="Arial"/>
              </a:rPr>
            </a:br>
            <a:r>
              <a:rPr lang="en-US" sz="2400" b="0" i="0" u="none" strike="noStrike" cap="none" baseline="0">
                <a:solidFill>
                  <a:srgbClr val="C5E670"/>
                </a:solidFill>
                <a:latin typeface="Arial"/>
                <a:ea typeface="Arial"/>
                <a:cs typeface="Arial"/>
                <a:sym typeface="Arial"/>
              </a:rPr>
              <a:t>     Special Revelation?</a:t>
            </a:r>
          </a:p>
          <a:p>
            <a:pPr marL="0" marR="0" lvl="0" indent="0" algn="l" rtl="0">
              <a:spcBef>
                <a:spcPts val="480"/>
              </a:spcBef>
              <a:buClr>
                <a:schemeClr val="accent3"/>
              </a:buClr>
              <a:buSzPct val="25000"/>
              <a:buFont typeface="Noto Symbol"/>
              <a:buNone/>
            </a:pPr>
            <a:r>
              <a:rPr lang="en-US" sz="2400" b="0" i="0" u="none" strike="noStrike" cap="none" baseline="0">
                <a:solidFill>
                  <a:srgbClr val="C5E670"/>
                </a:solidFill>
                <a:latin typeface="Arial"/>
                <a:ea typeface="Arial"/>
                <a:cs typeface="Arial"/>
                <a:sym typeface="Arial"/>
              </a:rPr>
              <a:t>	* Geocentric vs. Heliocentric</a:t>
            </a:r>
          </a:p>
          <a:p>
            <a:pPr marL="0" marR="0" lvl="0" indent="0" algn="l" rtl="0">
              <a:spcBef>
                <a:spcPts val="480"/>
              </a:spcBef>
              <a:buClr>
                <a:schemeClr val="accent3"/>
              </a:buClr>
              <a:buSzPct val="25000"/>
              <a:buFont typeface="Noto Symbol"/>
              <a:buNone/>
            </a:pPr>
            <a:r>
              <a:rPr lang="en-US" sz="2400" b="0" i="0" u="none" strike="noStrike" cap="none" baseline="0">
                <a:solidFill>
                  <a:srgbClr val="C5E670"/>
                </a:solidFill>
                <a:latin typeface="Arial"/>
                <a:ea typeface="Arial"/>
                <a:cs typeface="Arial"/>
                <a:sym typeface="Arial"/>
              </a:rPr>
              <a:t>              solar system</a:t>
            </a:r>
          </a:p>
          <a:p>
            <a:pPr marL="0" marR="0" lvl="0" indent="0" algn="l" rtl="0">
              <a:spcBef>
                <a:spcPts val="480"/>
              </a:spcBef>
              <a:buClr>
                <a:schemeClr val="accent3"/>
              </a:buClr>
              <a:buSzPct val="25000"/>
              <a:buFont typeface="Noto Symbol"/>
              <a:buNone/>
            </a:pPr>
            <a:r>
              <a:rPr lang="en-US" sz="2400" b="0" i="0" u="none" strike="noStrike" cap="none" baseline="0">
                <a:solidFill>
                  <a:srgbClr val="C5E670"/>
                </a:solidFill>
                <a:latin typeface="Arial"/>
                <a:ea typeface="Arial"/>
                <a:cs typeface="Arial"/>
                <a:sym typeface="Arial"/>
              </a:rPr>
              <a:t>     	* How life began</a:t>
            </a:r>
          </a:p>
          <a:p>
            <a:pPr marL="274320" marR="0" lvl="0" indent="-129238" algn="l" rtl="0">
              <a:spcBef>
                <a:spcPts val="481"/>
              </a:spcBef>
              <a:buClr>
                <a:schemeClr val="accent3"/>
              </a:buClr>
              <a:buFont typeface="Noto Symbol"/>
              <a:buNone/>
            </a:pPr>
            <a:endParaRPr sz="2400" b="0" i="0" u="none" strike="noStrike" cap="none" baseline="0">
              <a:solidFill>
                <a:srgbClr val="C5E670"/>
              </a:solidFill>
              <a:latin typeface="Arial"/>
              <a:ea typeface="Arial"/>
              <a:cs typeface="Arial"/>
              <a:sym typeface="Arial"/>
            </a:endParaRPr>
          </a:p>
          <a:p>
            <a:pPr marL="0" marR="0" lvl="0" indent="0" algn="l" rtl="0">
              <a:spcBef>
                <a:spcPts val="480"/>
              </a:spcBef>
              <a:buClr>
                <a:schemeClr val="accent3"/>
              </a:buClr>
              <a:buSzPct val="25000"/>
              <a:buFont typeface="Noto Symbol"/>
              <a:buNone/>
            </a:pPr>
            <a:r>
              <a:rPr lang="en-US" sz="2400" b="0" i="0" u="none" strike="noStrike" cap="none" baseline="0">
                <a:solidFill>
                  <a:srgbClr val="C5E670"/>
                </a:solidFill>
                <a:latin typeface="Arial"/>
                <a:ea typeface="Arial"/>
                <a:cs typeface="Arial"/>
                <a:sym typeface="Arial"/>
              </a:rPr>
              <a:t>    A. No Final Conflict (Francis</a:t>
            </a:r>
          </a:p>
          <a:p>
            <a:pPr marL="0" marR="0" lvl="0" indent="0" algn="l" rtl="0">
              <a:spcBef>
                <a:spcPts val="480"/>
              </a:spcBef>
              <a:buClr>
                <a:schemeClr val="accent3"/>
              </a:buClr>
              <a:buSzPct val="25000"/>
              <a:buFont typeface="Noto Symbol"/>
              <a:buNone/>
            </a:pPr>
            <a:r>
              <a:rPr lang="en-US" sz="2400" b="0" i="0" u="none" strike="noStrike" cap="none" baseline="0">
                <a:solidFill>
                  <a:srgbClr val="C5E670"/>
                </a:solidFill>
                <a:latin typeface="Arial"/>
                <a:ea typeface="Arial"/>
                <a:cs typeface="Arial"/>
                <a:sym typeface="Arial"/>
              </a:rPr>
              <a:t>        Shaeffer)</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557" name="Shape 557"/>
          <p:cNvSpPr txBox="1">
            <a:spLocks noGrp="1"/>
          </p:cNvSpPr>
          <p:nvPr>
            <p:ph type="body" idx="1"/>
          </p:nvPr>
        </p:nvSpPr>
        <p:spPr>
          <a:xfrm>
            <a:off x="457200" y="1935480"/>
            <a:ext cx="8229600"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2600" b="0" i="0" u="none" strike="noStrike" cap="none" baseline="0" dirty="0">
              <a:solidFill>
                <a:srgbClr val="FFFF00"/>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0" u="none" strike="noStrike" cap="none" baseline="0" dirty="0">
                <a:solidFill>
                  <a:srgbClr val="FFFF00"/>
                </a:solidFill>
                <a:latin typeface="Arial"/>
                <a:ea typeface="Arial"/>
                <a:cs typeface="Arial"/>
                <a:sym typeface="Arial"/>
              </a:rPr>
              <a:t>Q. “Scientific” Alternative to </a:t>
            </a:r>
            <a:r>
              <a:rPr lang="en-US" sz="2600" b="0" i="0" u="none" strike="noStrike" cap="none" baseline="0" dirty="0" smtClean="0">
                <a:solidFill>
                  <a:srgbClr val="FFFF00"/>
                </a:solidFill>
                <a:latin typeface="Arial"/>
                <a:ea typeface="Arial"/>
                <a:cs typeface="Arial"/>
                <a:sym typeface="Arial"/>
              </a:rPr>
              <a:t>Faith?</a:t>
            </a:r>
          </a:p>
          <a:p>
            <a:pPr marL="274320" marR="0" lvl="0" indent="-117475" algn="l" rtl="0">
              <a:spcBef>
                <a:spcPts val="520"/>
              </a:spcBef>
              <a:buClr>
                <a:schemeClr val="accent3"/>
              </a:buClr>
              <a:buFont typeface="Noto Symbol"/>
              <a:buNone/>
            </a:pPr>
            <a:endParaRPr sz="2600" b="0" i="0" u="none" strike="noStrike" cap="none" baseline="0" dirty="0">
              <a:solidFill>
                <a:srgbClr val="FFFF00"/>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1" u="none" strike="noStrike" cap="none" baseline="0" dirty="0" smtClean="0">
                <a:solidFill>
                  <a:srgbClr val="D3AED2"/>
                </a:solidFill>
                <a:latin typeface="Arial"/>
                <a:ea typeface="Arial"/>
                <a:cs typeface="Arial"/>
                <a:sym typeface="Arial"/>
              </a:rPr>
              <a:t>“</a:t>
            </a:r>
            <a:r>
              <a:rPr lang="en-US" sz="2600" b="0" i="1" u="none" strike="noStrike" cap="none" baseline="0" dirty="0">
                <a:solidFill>
                  <a:srgbClr val="D3AED2"/>
                </a:solidFill>
                <a:latin typeface="Arial"/>
                <a:ea typeface="Arial"/>
                <a:cs typeface="Arial"/>
                <a:sym typeface="Arial"/>
              </a:rPr>
              <a:t>The cosmos is all that is or ever was or ever will be.”</a:t>
            </a:r>
          </a:p>
          <a:p>
            <a:pPr marL="0" marR="0" lvl="0" indent="0" algn="l" rtl="0">
              <a:spcBef>
                <a:spcPts val="520"/>
              </a:spcBef>
              <a:buClr>
                <a:schemeClr val="accent3"/>
              </a:buClr>
              <a:buSzPct val="25000"/>
              <a:buFont typeface="Noto Symbol"/>
              <a:buNone/>
            </a:pPr>
            <a:r>
              <a:rPr lang="en-US" sz="2600" b="0" i="1" u="none" strike="noStrike" cap="none" baseline="0" dirty="0">
                <a:solidFill>
                  <a:srgbClr val="D3AED2"/>
                </a:solidFill>
                <a:latin typeface="Arial"/>
                <a:ea typeface="Arial"/>
                <a:cs typeface="Arial"/>
                <a:sym typeface="Arial"/>
              </a:rPr>
              <a:t>			</a:t>
            </a:r>
            <a:r>
              <a:rPr lang="en-US" sz="2000" b="0" i="1" u="none" strike="noStrike" cap="none" baseline="0" dirty="0">
                <a:solidFill>
                  <a:srgbClr val="D3AED2"/>
                </a:solidFill>
                <a:latin typeface="Arial"/>
                <a:ea typeface="Arial"/>
                <a:cs typeface="Arial"/>
                <a:sym typeface="Arial"/>
              </a:rPr>
              <a:t>Carl Sagan (1934-1996</a:t>
            </a:r>
            <a:r>
              <a:rPr lang="en-US" sz="2000" b="0" i="1" u="none" strike="noStrike" cap="none" baseline="0" dirty="0" smtClean="0">
                <a:solidFill>
                  <a:srgbClr val="D3AED2"/>
                </a:solidFill>
                <a:latin typeface="Arial"/>
                <a:ea typeface="Arial"/>
                <a:cs typeface="Arial"/>
                <a:sym typeface="Arial"/>
              </a:rPr>
              <a:t>)</a:t>
            </a:r>
          </a:p>
          <a:p>
            <a:pPr marL="0" marR="0" lvl="0" indent="0" algn="l" rtl="0">
              <a:spcBef>
                <a:spcPts val="520"/>
              </a:spcBef>
              <a:buClr>
                <a:schemeClr val="accent3"/>
              </a:buClr>
              <a:buSzPct val="25000"/>
              <a:buFont typeface="Noto Symbol"/>
              <a:buNone/>
            </a:pPr>
            <a:endParaRPr lang="en-US" sz="2000" i="1" dirty="0">
              <a:solidFill>
                <a:srgbClr val="D3AED2"/>
              </a:solidFill>
            </a:endParaRPr>
          </a:p>
          <a:p>
            <a:pPr marL="0" lvl="0" indent="0">
              <a:buSzPct val="25000"/>
              <a:buNone/>
            </a:pPr>
            <a:r>
              <a:rPr lang="en-US" sz="2600" dirty="0" smtClean="0">
                <a:solidFill>
                  <a:srgbClr val="FFFF00"/>
                </a:solidFill>
              </a:rPr>
              <a:t>-Francis </a:t>
            </a:r>
            <a:r>
              <a:rPr lang="en-US" sz="2600" dirty="0">
                <a:solidFill>
                  <a:srgbClr val="FFFF00"/>
                </a:solidFill>
              </a:rPr>
              <a:t>Crick’s theory of the Origin of Life</a:t>
            </a:r>
          </a:p>
          <a:p>
            <a:pPr marL="0" lvl="0" indent="0">
              <a:buSzPct val="25000"/>
              <a:buNone/>
            </a:pPr>
            <a:r>
              <a:rPr lang="en-US" sz="2600" dirty="0">
                <a:solidFill>
                  <a:srgbClr val="FFFF00"/>
                </a:solidFill>
              </a:rPr>
              <a:t>(Richard Dawkins agrees)</a:t>
            </a:r>
          </a:p>
          <a:p>
            <a:pPr marL="0" marR="0" lvl="0" indent="0" algn="l" rtl="0">
              <a:spcBef>
                <a:spcPts val="520"/>
              </a:spcBef>
              <a:buClr>
                <a:schemeClr val="accent3"/>
              </a:buClr>
              <a:buSzPct val="25000"/>
              <a:buFont typeface="Noto Symbol"/>
              <a:buNone/>
            </a:pPr>
            <a:endParaRPr lang="en-US" sz="2000" b="0" i="1" u="none" strike="noStrike" cap="none" baseline="0" dirty="0" smtClean="0">
              <a:solidFill>
                <a:srgbClr val="D3AED2"/>
              </a:solidFill>
              <a:latin typeface="Arial"/>
              <a:ea typeface="Arial"/>
              <a:cs typeface="Arial"/>
              <a:sym typeface="Arial"/>
            </a:endParaRPr>
          </a:p>
          <a:p>
            <a:pPr marL="0" marR="0" lvl="0" indent="0" algn="l" rtl="0">
              <a:spcBef>
                <a:spcPts val="520"/>
              </a:spcBef>
              <a:buClr>
                <a:schemeClr val="accent3"/>
              </a:buClr>
              <a:buSzPct val="25000"/>
              <a:buFont typeface="Noto Symbol"/>
              <a:buNone/>
            </a:pPr>
            <a:endParaRPr lang="en-US" sz="2000" i="1" dirty="0">
              <a:solidFill>
                <a:srgbClr val="D3AED2"/>
              </a:solidFill>
            </a:endParaRPr>
          </a:p>
          <a:p>
            <a:pPr marL="0" marR="0" lvl="0" indent="0" algn="l" rtl="0">
              <a:spcBef>
                <a:spcPts val="520"/>
              </a:spcBef>
              <a:buClr>
                <a:schemeClr val="accent3"/>
              </a:buClr>
              <a:buSzPct val="25000"/>
              <a:buFont typeface="Noto Symbol"/>
              <a:buNone/>
            </a:pPr>
            <a:endParaRPr lang="en-US" sz="2000" b="0" i="1" u="none" strike="noStrike" cap="none" baseline="0" dirty="0">
              <a:solidFill>
                <a:srgbClr val="D3AED2"/>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rgbClr val="FFFF00"/>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rgbClr val="FFFF00"/>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rgbClr val="FFFF00"/>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563" name="Shape 563"/>
          <p:cNvSpPr txBox="1">
            <a:spLocks noGrp="1"/>
          </p:cNvSpPr>
          <p:nvPr>
            <p:ph type="body" idx="1"/>
          </p:nvPr>
        </p:nvSpPr>
        <p:spPr>
          <a:xfrm>
            <a:off x="457200" y="1935480"/>
            <a:ext cx="8229600" cy="4389119"/>
          </a:xfrm>
          <a:prstGeom prst="rect">
            <a:avLst/>
          </a:prstGeom>
          <a:noFill/>
          <a:ln>
            <a:noFill/>
          </a:ln>
        </p:spPr>
        <p:txBody>
          <a:bodyPr lIns="91425" tIns="45700" rIns="91425" bIns="45700" anchor="t" anchorCtr="0">
            <a:noAutofit/>
          </a:bodyPr>
          <a:lstStyle/>
          <a:p>
            <a:pPr marL="274320" marR="0" lvl="0" indent="-117475" algn="l" rtl="0">
              <a:spcBef>
                <a:spcPts val="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a:p>
            <a:pPr marL="274320" marR="0" lvl="0" indent="-8890" algn="l" rtl="0">
              <a:spcBef>
                <a:spcPts val="880"/>
              </a:spcBef>
              <a:buClr>
                <a:schemeClr val="accent3"/>
              </a:buClr>
              <a:buFont typeface="Noto Symbol"/>
              <a:buNone/>
            </a:pPr>
            <a:endParaRPr sz="4400" b="0" i="0" u="none" strike="noStrike" cap="none" baseline="0">
              <a:solidFill>
                <a:schemeClr val="dk1"/>
              </a:solidFill>
              <a:latin typeface="Arial"/>
              <a:ea typeface="Arial"/>
              <a:cs typeface="Arial"/>
              <a:sym typeface="Arial"/>
            </a:endParaRPr>
          </a:p>
          <a:p>
            <a:pPr marL="274320" marR="0" lvl="0" indent="-274320" algn="l" rtl="0">
              <a:spcBef>
                <a:spcPts val="880"/>
              </a:spcBef>
              <a:buClr>
                <a:schemeClr val="accent3"/>
              </a:buClr>
              <a:buSzPct val="95000"/>
              <a:buFont typeface="Noto Symbol"/>
              <a:buChar char="●"/>
            </a:pPr>
            <a:r>
              <a:rPr lang="en-US" sz="4400" b="0" i="0" u="none" strike="noStrike" cap="none" baseline="0">
                <a:solidFill>
                  <a:srgbClr val="C5E670"/>
                </a:solidFill>
                <a:latin typeface="Arial"/>
                <a:ea typeface="Arial"/>
                <a:cs typeface="Arial"/>
                <a:sym typeface="Arial"/>
              </a:rPr>
              <a:t>John 20:19-29</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title"/>
          </p:nvPr>
        </p:nvSpPr>
        <p:spPr>
          <a:xfrm>
            <a:off x="2133600" y="381000"/>
            <a:ext cx="6705599" cy="1676399"/>
          </a:xfrm>
          <a:prstGeom prst="rect">
            <a:avLst/>
          </a:prstGeom>
          <a:noFill/>
          <a:ln>
            <a:noFill/>
          </a:ln>
        </p:spPr>
        <p:txBody>
          <a:bodyPr lIns="0" tIns="45700" rIns="0" bIns="0" anchor="b" anchorCtr="0">
            <a:noAutofit/>
          </a:bodyPr>
          <a:lstStyle/>
          <a:p>
            <a:pPr marL="0" marR="0" lvl="0" indent="0" algn="l" rtl="0">
              <a:spcBef>
                <a:spcPts val="0"/>
              </a:spcBef>
              <a:buClr>
                <a:srgbClr val="92D050"/>
              </a:buClr>
              <a:buSzPct val="25000"/>
              <a:buFont typeface="Arial"/>
              <a:buNone/>
            </a:pPr>
            <a:r>
              <a:rPr lang="en-US" sz="4000" b="1" i="0" u="none" strike="noStrike" cap="none" baseline="0">
                <a:solidFill>
                  <a:srgbClr val="92D050"/>
                </a:solidFill>
                <a:latin typeface="Arial"/>
                <a:ea typeface="Arial"/>
                <a:cs typeface="Arial"/>
                <a:sym typeface="Arial"/>
              </a:rPr>
              <a:t>Conclusion</a:t>
            </a:r>
          </a:p>
        </p:txBody>
      </p:sp>
      <p:sp>
        <p:nvSpPr>
          <p:cNvPr id="786" name="Shape 786"/>
          <p:cNvSpPr txBox="1">
            <a:spLocks noGrp="1"/>
          </p:cNvSpPr>
          <p:nvPr>
            <p:ph type="body" idx="1"/>
          </p:nvPr>
        </p:nvSpPr>
        <p:spPr>
          <a:xfrm>
            <a:off x="609600" y="3124200"/>
            <a:ext cx="4876799" cy="3276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SzPct val="25000"/>
              <a:buFont typeface="Noto Symbol"/>
              <a:buNone/>
            </a:pPr>
            <a:r>
              <a:rPr lang="en-US" sz="3200" b="0" i="1" u="none" strike="noStrike" cap="none" baseline="0">
                <a:solidFill>
                  <a:srgbClr val="C5E670"/>
                </a:solidFill>
                <a:latin typeface="Arial"/>
                <a:ea typeface="Arial"/>
                <a:cs typeface="Arial"/>
                <a:sym typeface="Arial"/>
              </a:rPr>
              <a:t>“…and you will know the truth, and the truth will make you free.”</a:t>
            </a:r>
          </a:p>
          <a:p>
            <a:pPr marL="0" marR="0" lvl="0" indent="0" algn="l" rtl="0">
              <a:spcBef>
                <a:spcPts val="520"/>
              </a:spcBef>
              <a:buClr>
                <a:schemeClr val="accent3"/>
              </a:buClr>
              <a:buSzPct val="25000"/>
              <a:buFont typeface="Noto Symbol"/>
              <a:buNone/>
            </a:pPr>
            <a:r>
              <a:rPr lang="en-US" sz="2600" b="0" i="1" u="none" strike="noStrike" cap="none" baseline="0">
                <a:solidFill>
                  <a:srgbClr val="C5E670"/>
                </a:solidFill>
                <a:latin typeface="Arial"/>
                <a:ea typeface="Arial"/>
                <a:cs typeface="Arial"/>
                <a:sym typeface="Arial"/>
              </a:rPr>
              <a:t>			John 8:32</a:t>
            </a:r>
          </a:p>
        </p:txBody>
      </p:sp>
    </p:spTree>
    <p:extLst>
      <p:ext uri="{BB962C8B-B14F-4D97-AF65-F5344CB8AC3E}">
        <p14:creationId xmlns:p14="http://schemas.microsoft.com/office/powerpoint/2010/main" val="363452486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FFD952"/>
              </a:buClr>
              <a:buSzPct val="25000"/>
              <a:buFont typeface="Arial"/>
              <a:buNone/>
            </a:pPr>
            <a:r>
              <a:rPr lang="en-US" sz="4400" b="1" i="0" u="none" strike="noStrike" cap="none" baseline="0">
                <a:solidFill>
                  <a:srgbClr val="FFD952"/>
                </a:solidFill>
                <a:latin typeface="Arial"/>
                <a:ea typeface="Arial"/>
                <a:cs typeface="Arial"/>
                <a:sym typeface="Arial"/>
              </a:rPr>
              <a:t>Science and Faith</a:t>
            </a:r>
          </a:p>
        </p:txBody>
      </p:sp>
      <p:sp>
        <p:nvSpPr>
          <p:cNvPr id="577" name="Shape 577"/>
          <p:cNvSpPr txBox="1">
            <a:spLocks noGrp="1"/>
          </p:cNvSpPr>
          <p:nvPr>
            <p:ph type="body" idx="1"/>
          </p:nvPr>
        </p:nvSpPr>
        <p:spPr>
          <a:xfrm>
            <a:off x="1219200" y="1935480"/>
            <a:ext cx="7467600" cy="438911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3"/>
              </a:buClr>
              <a:buFont typeface="Noto Symbol"/>
              <a:buNone/>
            </a:pPr>
            <a:endParaRPr sz="2600" b="0" i="0" u="none" strike="noStrike" cap="none" baseline="0" dirty="0">
              <a:solidFill>
                <a:srgbClr val="72951A"/>
              </a:solidFill>
              <a:latin typeface="Arial"/>
              <a:ea typeface="Arial"/>
              <a:cs typeface="Arial"/>
              <a:sym typeface="Arial"/>
            </a:endParaRPr>
          </a:p>
          <a:p>
            <a:pPr marL="0" marR="0" lvl="0" indent="0" algn="l" rtl="0">
              <a:lnSpc>
                <a:spcPct val="90000"/>
              </a:lnSpc>
              <a:spcBef>
                <a:spcPts val="880"/>
              </a:spcBef>
              <a:buClr>
                <a:schemeClr val="accent3"/>
              </a:buClr>
              <a:buSzPct val="25000"/>
              <a:buFont typeface="Noto Symbol"/>
              <a:buNone/>
            </a:pPr>
            <a:r>
              <a:rPr lang="en-US" sz="4400" b="0" i="0" u="none" strike="noStrike" cap="none" baseline="0" dirty="0">
                <a:solidFill>
                  <a:srgbClr val="C5E670"/>
                </a:solidFill>
                <a:latin typeface="Arial"/>
                <a:ea typeface="Arial"/>
                <a:cs typeface="Arial"/>
                <a:sym typeface="Arial"/>
              </a:rPr>
              <a:t>Questions?</a:t>
            </a:r>
          </a:p>
          <a:p>
            <a:pPr marL="0" marR="0" lvl="0" indent="0" algn="l" rtl="0">
              <a:lnSpc>
                <a:spcPct val="90000"/>
              </a:lnSpc>
              <a:spcBef>
                <a:spcPts val="880"/>
              </a:spcBef>
              <a:buClr>
                <a:schemeClr val="accent3"/>
              </a:buClr>
              <a:buFont typeface="Noto Symbol"/>
              <a:buNone/>
            </a:pPr>
            <a:endParaRPr sz="4400" b="0" i="0" u="none" strike="noStrike" cap="none" baseline="0" dirty="0">
              <a:solidFill>
                <a:srgbClr val="C5E670"/>
              </a:solidFill>
              <a:latin typeface="Arial"/>
              <a:ea typeface="Arial"/>
              <a:cs typeface="Arial"/>
              <a:sym typeface="Arial"/>
            </a:endParaRPr>
          </a:p>
          <a:p>
            <a:pPr marL="0" marR="0" lvl="0" indent="0" algn="l" rtl="0">
              <a:lnSpc>
                <a:spcPct val="90000"/>
              </a:lnSpc>
              <a:spcBef>
                <a:spcPts val="880"/>
              </a:spcBef>
              <a:buClr>
                <a:schemeClr val="accent3"/>
              </a:buClr>
              <a:buSzPct val="25000"/>
              <a:buFont typeface="Noto Symbol"/>
              <a:buNone/>
            </a:pPr>
            <a:r>
              <a:rPr lang="en-US" sz="4400" b="0" i="0" u="none" strike="noStrike" cap="none" baseline="0" dirty="0">
                <a:solidFill>
                  <a:srgbClr val="C5E670"/>
                </a:solidFill>
                <a:latin typeface="Arial"/>
                <a:ea typeface="Arial"/>
                <a:cs typeface="Arial"/>
                <a:sym typeface="Arial"/>
              </a:rPr>
              <a:t>Comments?</a:t>
            </a:r>
          </a:p>
          <a:p>
            <a:pPr marL="0" marR="0" lvl="0" indent="0" algn="l" rtl="0">
              <a:lnSpc>
                <a:spcPct val="90000"/>
              </a:lnSpc>
              <a:spcBef>
                <a:spcPts val="880"/>
              </a:spcBef>
              <a:buClr>
                <a:schemeClr val="accent3"/>
              </a:buClr>
              <a:buSzPct val="25000"/>
              <a:buFont typeface="Noto Symbol"/>
              <a:buNone/>
            </a:pPr>
            <a:endParaRPr lang="en-US" sz="4400" b="0" i="0" u="none" strike="noStrike" cap="none" baseline="0" dirty="0">
              <a:solidFill>
                <a:srgbClr val="FF6600"/>
              </a:solidFill>
              <a:latin typeface="Arial"/>
              <a:ea typeface="Arial"/>
              <a:cs typeface="Arial"/>
              <a:sym typeface="Arial"/>
            </a:endParaRPr>
          </a:p>
          <a:p>
            <a:pPr marL="0" marR="0" lvl="0" indent="0" algn="l" rtl="0">
              <a:lnSpc>
                <a:spcPct val="90000"/>
              </a:lnSpc>
              <a:spcBef>
                <a:spcPts val="880"/>
              </a:spcBef>
              <a:buClr>
                <a:schemeClr val="accent3"/>
              </a:buClr>
              <a:buFont typeface="Noto Symbol"/>
              <a:buNone/>
            </a:pPr>
            <a:endParaRPr sz="4400" b="0" i="0" u="none" strike="noStrike" cap="none" baseline="0" dirty="0">
              <a:solidFill>
                <a:srgbClr val="C5E670"/>
              </a:solidFill>
              <a:latin typeface="Arial"/>
              <a:ea typeface="Arial"/>
              <a:cs typeface="Arial"/>
              <a:sym typeface="Arial"/>
            </a:endParaRPr>
          </a:p>
          <a:p>
            <a:pPr marL="0" marR="0" lvl="0" indent="0" algn="l" rtl="0">
              <a:lnSpc>
                <a:spcPct val="90000"/>
              </a:lnSpc>
              <a:spcBef>
                <a:spcPts val="880"/>
              </a:spcBef>
              <a:buClr>
                <a:schemeClr val="accent3"/>
              </a:buClr>
              <a:buFont typeface="Noto Symbol"/>
              <a:buNone/>
            </a:pPr>
            <a:endParaRPr sz="4400" b="0" i="0" u="none" strike="noStrike" cap="none" baseline="0" dirty="0">
              <a:solidFill>
                <a:srgbClr val="C5E670"/>
              </a:solidFill>
              <a:latin typeface="Arial"/>
              <a:ea typeface="Arial"/>
              <a:cs typeface="Arial"/>
              <a:sym typeface="Arial"/>
            </a:endParaRPr>
          </a:p>
          <a:p>
            <a:pPr marL="274320" marR="0" lvl="0" indent="-117475" algn="l" rtl="0">
              <a:lnSpc>
                <a:spcPct val="90000"/>
              </a:lnSpc>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10998" r="-26999" b="-11999"/>
          </a:stretch>
        </a:blipFill>
        <a:effectLst/>
      </p:bgPr>
    </p:bg>
    <p:spTree>
      <p:nvGrpSpPr>
        <p:cNvPr id="1" name="Shape 582"/>
        <p:cNvGrpSpPr/>
        <p:nvPr/>
      </p:nvGrpSpPr>
      <p:grpSpPr>
        <a:xfrm>
          <a:off x="0" y="0"/>
          <a:ext cx="0" cy="0"/>
          <a:chOff x="0" y="0"/>
          <a:chExt cx="0" cy="0"/>
        </a:xfrm>
      </p:grpSpPr>
      <p:sp>
        <p:nvSpPr>
          <p:cNvPr id="583" name="Shape 583"/>
          <p:cNvSpPr txBox="1">
            <a:spLocks noGrp="1"/>
          </p:cNvSpPr>
          <p:nvPr>
            <p:ph type="title"/>
          </p:nvPr>
        </p:nvSpPr>
        <p:spPr>
          <a:xfrm>
            <a:off x="838200" y="533400"/>
            <a:ext cx="2212848" cy="1582620"/>
          </a:xfrm>
          <a:prstGeom prst="rect">
            <a:avLst/>
          </a:prstGeom>
          <a:noFill/>
          <a:ln>
            <a:noFill/>
          </a:ln>
        </p:spPr>
        <p:txBody>
          <a:bodyPr lIns="45700" tIns="45700" rIns="45700" bIns="45700" anchor="b" anchorCtr="0">
            <a:noAutofit/>
          </a:bodyPr>
          <a:lstStyle/>
          <a:p>
            <a:pPr marL="0" marR="0" lvl="0" indent="0" algn="l" rtl="0">
              <a:spcBef>
                <a:spcPts val="0"/>
              </a:spcBef>
              <a:buClr>
                <a:srgbClr val="945091"/>
              </a:buClr>
              <a:buSzPct val="25000"/>
              <a:buFont typeface="Arial"/>
              <a:buNone/>
            </a:pPr>
            <a:r>
              <a:rPr lang="en-US" sz="2900" b="1" i="0" u="none" strike="noStrike" cap="none" baseline="0">
                <a:solidFill>
                  <a:srgbClr val="945091"/>
                </a:solidFill>
                <a:latin typeface="Arial"/>
                <a:ea typeface="Arial"/>
                <a:cs typeface="Arial"/>
                <a:sym typeface="Arial"/>
              </a:rPr>
              <a:t>Notre Dame – Oklahoma Game</a:t>
            </a:r>
          </a:p>
        </p:txBody>
      </p:sp>
      <p:sp>
        <p:nvSpPr>
          <p:cNvPr id="584" name="Shape 584"/>
          <p:cNvSpPr txBox="1">
            <a:spLocks noGrp="1"/>
          </p:cNvSpPr>
          <p:nvPr>
            <p:ph type="body" idx="1"/>
          </p:nvPr>
        </p:nvSpPr>
        <p:spPr>
          <a:xfrm>
            <a:off x="609600" y="2828784"/>
            <a:ext cx="2209799" cy="2179320"/>
          </a:xfrm>
          <a:prstGeom prst="rect">
            <a:avLst/>
          </a:prstGeom>
          <a:noFill/>
          <a:ln>
            <a:noFill/>
          </a:ln>
        </p:spPr>
        <p:txBody>
          <a:bodyPr lIns="64000" tIns="45700" rIns="45700" bIns="45700" anchor="t" anchorCtr="0">
            <a:noAutofit/>
          </a:bodyPr>
          <a:lstStyle/>
          <a:p>
            <a:pPr marL="0" marR="0" lvl="0" indent="0" algn="l" rtl="0">
              <a:spcBef>
                <a:spcPts val="0"/>
              </a:spcBef>
              <a:buClr>
                <a:schemeClr val="accent3"/>
              </a:buClr>
              <a:buFont typeface="Noto Symbol"/>
              <a:buNone/>
            </a:pPr>
            <a:endParaRPr sz="1300" b="0" i="0" u="none" strike="noStrike" cap="none" baseline="0">
              <a:solidFill>
                <a:schemeClr val="dk1"/>
              </a:solidFill>
              <a:latin typeface="Arial"/>
              <a:ea typeface="Arial"/>
              <a:cs typeface="Arial"/>
              <a:sym typeface="Arial"/>
            </a:endParaRPr>
          </a:p>
        </p:txBody>
      </p:sp>
      <p:pic>
        <p:nvPicPr>
          <p:cNvPr id="585" name="Shape 585"/>
          <p:cNvPicPr preferRelativeResize="0">
            <a:picLocks noGrp="1"/>
          </p:cNvPicPr>
          <p:nvPr>
            <p:ph type="pic" idx="2"/>
          </p:nvPr>
        </p:nvPicPr>
        <p:blipFill rotWithShape="1">
          <a:blip r:embed="rId4">
            <a:alphaModFix/>
          </a:blip>
          <a:srcRect l="5911" r="5910"/>
          <a:stretch/>
        </p:blipFill>
        <p:spPr>
          <a:xfrm rot="420000">
            <a:off x="3487162" y="1199341"/>
            <a:ext cx="4613486" cy="3909704"/>
          </a:xfrm>
          <a:prstGeom prst="rect">
            <a:avLst/>
          </a:prstGeom>
          <a:solidFill>
            <a:schemeClr val="lt2"/>
          </a:solidFill>
          <a:ln w="9525" cap="rnd">
            <a:solidFill>
              <a:srgbClr val="C0C0C0"/>
            </a:solidFill>
            <a:prstDash val="solid"/>
            <a:round/>
            <a:headEnd type="none" w="med" len="med"/>
            <a:tailEnd type="none" w="med" len="med"/>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2133600" y="381000"/>
            <a:ext cx="6629400" cy="2133599"/>
          </a:xfrm>
          <a:prstGeom prst="rect">
            <a:avLst/>
          </a:prstGeom>
          <a:noFill/>
          <a:ln>
            <a:noFill/>
          </a:ln>
        </p:spPr>
        <p:txBody>
          <a:bodyPr lIns="0" tIns="45700" rIns="0" bIns="0" anchor="b" anchorCtr="0">
            <a:noAutofit/>
          </a:bodyPr>
          <a:lstStyle/>
          <a:p>
            <a:pPr marL="0" marR="0" lvl="0" indent="0" algn="l" rtl="0">
              <a:spcBef>
                <a:spcPts val="0"/>
              </a:spcBef>
              <a:buClr>
                <a:srgbClr val="92D050"/>
              </a:buClr>
              <a:buSzPct val="25000"/>
              <a:buFont typeface="Arial"/>
              <a:buNone/>
            </a:pPr>
            <a:r>
              <a:rPr lang="en-US" sz="4500" b="0" i="0" u="none" strike="noStrike" cap="none" baseline="0">
                <a:solidFill>
                  <a:srgbClr val="92D050"/>
                </a:solidFill>
                <a:latin typeface="Arial"/>
                <a:ea typeface="Arial"/>
                <a:cs typeface="Arial"/>
                <a:sym typeface="Arial"/>
              </a:rPr>
              <a:t/>
            </a:r>
            <a:br>
              <a:rPr lang="en-US" sz="4500" b="0" i="0" u="none" strike="noStrike" cap="none" baseline="0">
                <a:solidFill>
                  <a:srgbClr val="92D050"/>
                </a:solidFill>
                <a:latin typeface="Arial"/>
                <a:ea typeface="Arial"/>
                <a:cs typeface="Arial"/>
                <a:sym typeface="Arial"/>
              </a:rPr>
            </a:br>
            <a:r>
              <a:rPr lang="en-US" sz="4500" b="0" i="0" u="none" strike="noStrike" cap="none" baseline="0">
                <a:solidFill>
                  <a:srgbClr val="92D050"/>
                </a:solidFill>
                <a:latin typeface="Arial"/>
                <a:ea typeface="Arial"/>
                <a:cs typeface="Arial"/>
                <a:sym typeface="Arial"/>
              </a:rPr>
              <a:t/>
            </a:r>
            <a:br>
              <a:rPr lang="en-US" sz="4500" b="0" i="0" u="none" strike="noStrike" cap="none" baseline="0">
                <a:solidFill>
                  <a:srgbClr val="92D050"/>
                </a:solidFill>
                <a:latin typeface="Arial"/>
                <a:ea typeface="Arial"/>
                <a:cs typeface="Arial"/>
                <a:sym typeface="Arial"/>
              </a:rPr>
            </a:br>
            <a:endParaRPr lang="en-US" sz="4500" b="0" i="0" u="none" strike="noStrike" cap="none" baseline="0">
              <a:solidFill>
                <a:srgbClr val="92D050"/>
              </a:solidFill>
              <a:latin typeface="Arial"/>
              <a:ea typeface="Arial"/>
              <a:cs typeface="Arial"/>
              <a:sym typeface="Arial"/>
            </a:endParaRPr>
          </a:p>
        </p:txBody>
      </p:sp>
      <p:sp>
        <p:nvSpPr>
          <p:cNvPr id="591" name="Shape 591"/>
          <p:cNvSpPr txBox="1">
            <a:spLocks noGrp="1"/>
          </p:cNvSpPr>
          <p:nvPr>
            <p:ph type="body" idx="1"/>
          </p:nvPr>
        </p:nvSpPr>
        <p:spPr>
          <a:xfrm>
            <a:off x="381000" y="685800"/>
            <a:ext cx="6081094" cy="5714999"/>
          </a:xfrm>
          <a:prstGeom prst="rect">
            <a:avLst/>
          </a:prstGeom>
          <a:noFill/>
          <a:ln>
            <a:noFill/>
          </a:ln>
        </p:spPr>
        <p:txBody>
          <a:bodyPr lIns="91425" tIns="45700" rIns="91425" bIns="45700" anchor="t" anchorCtr="0">
            <a:noAutofit/>
          </a:bodyPr>
          <a:lstStyle/>
          <a:p>
            <a:pPr marL="0" marR="0" lvl="0" indent="0" algn="ctr" rtl="0">
              <a:spcBef>
                <a:spcPts val="0"/>
              </a:spcBef>
              <a:buClr>
                <a:schemeClr val="accent3"/>
              </a:buClr>
              <a:buSzPct val="25000"/>
              <a:buFont typeface="Noto Symbol"/>
              <a:buNone/>
            </a:pPr>
            <a:r>
              <a:rPr lang="en-US" sz="4000" b="1" i="0" u="none" strike="noStrike" cap="none" baseline="0">
                <a:solidFill>
                  <a:srgbClr val="92D050"/>
                </a:solidFill>
                <a:latin typeface="Arial"/>
                <a:ea typeface="Arial"/>
                <a:cs typeface="Arial"/>
                <a:sym typeface="Arial"/>
              </a:rPr>
              <a:t>Science and Faith: </a:t>
            </a:r>
            <a:br>
              <a:rPr lang="en-US" sz="4000" b="1" i="0" u="none" strike="noStrike" cap="none" baseline="0">
                <a:solidFill>
                  <a:srgbClr val="92D050"/>
                </a:solidFill>
                <a:latin typeface="Arial"/>
                <a:ea typeface="Arial"/>
                <a:cs typeface="Arial"/>
                <a:sym typeface="Arial"/>
              </a:rPr>
            </a:br>
            <a:r>
              <a:rPr lang="en-US" sz="4000" b="1" i="0" u="none" strike="noStrike" cap="none" baseline="0">
                <a:solidFill>
                  <a:srgbClr val="92D050"/>
                </a:solidFill>
                <a:latin typeface="Arial"/>
                <a:ea typeface="Arial"/>
                <a:cs typeface="Arial"/>
                <a:sym typeface="Arial"/>
              </a:rPr>
              <a:t>Unapologetic Apologetics in Health Care</a:t>
            </a:r>
          </a:p>
          <a:p>
            <a:pPr marL="0" marR="0" lvl="0" indent="0" algn="ctr" rtl="0">
              <a:spcBef>
                <a:spcPts val="800"/>
              </a:spcBef>
              <a:buClr>
                <a:schemeClr val="accent3"/>
              </a:buClr>
              <a:buFont typeface="Noto Symbol"/>
              <a:buNone/>
            </a:pPr>
            <a:endParaRPr sz="4000" b="0" i="0" u="none" strike="noStrike" cap="none" baseline="0">
              <a:solidFill>
                <a:srgbClr val="92D050"/>
              </a:solidFill>
              <a:latin typeface="Arial"/>
              <a:ea typeface="Arial"/>
              <a:cs typeface="Arial"/>
              <a:sym typeface="Arial"/>
            </a:endParaRPr>
          </a:p>
          <a:p>
            <a:pPr marL="514350" marR="0" lvl="0" indent="-514350" algn="l" rtl="0">
              <a:spcBef>
                <a:spcPts val="520"/>
              </a:spcBef>
              <a:buClr>
                <a:schemeClr val="accent3"/>
              </a:buClr>
              <a:buSzPct val="95000"/>
              <a:buFont typeface="Noto Symbol"/>
              <a:buAutoNum type="arabicPeriod"/>
            </a:pPr>
            <a:r>
              <a:rPr lang="en-US" sz="2600" b="0" i="0" u="none" strike="noStrike" cap="none" baseline="0">
                <a:solidFill>
                  <a:srgbClr val="92D050"/>
                </a:solidFill>
                <a:latin typeface="Arial"/>
                <a:ea typeface="Arial"/>
                <a:cs typeface="Arial"/>
                <a:sym typeface="Arial"/>
              </a:rPr>
              <a:t>The Nature of Truth</a:t>
            </a:r>
          </a:p>
          <a:p>
            <a:pPr marL="514350" marR="0" lvl="0" indent="-514350" algn="l" rtl="0">
              <a:spcBef>
                <a:spcPts val="520"/>
              </a:spcBef>
              <a:buClr>
                <a:schemeClr val="accent3"/>
              </a:buClr>
              <a:buSzPct val="95000"/>
              <a:buFont typeface="Noto Symbol"/>
              <a:buAutoNum type="arabicPeriod"/>
            </a:pPr>
            <a:r>
              <a:rPr lang="en-US" sz="2600" b="0" i="0" u="none" strike="noStrike" cap="none" baseline="0">
                <a:solidFill>
                  <a:srgbClr val="92D050"/>
                </a:solidFill>
                <a:latin typeface="Arial"/>
                <a:ea typeface="Arial"/>
                <a:cs typeface="Arial"/>
                <a:sym typeface="Arial"/>
              </a:rPr>
              <a:t>Science and Faith</a:t>
            </a:r>
          </a:p>
          <a:p>
            <a:pPr marL="514350" marR="0" lvl="0" indent="-514350" algn="l" rtl="0">
              <a:spcBef>
                <a:spcPts val="520"/>
              </a:spcBef>
              <a:buClr>
                <a:schemeClr val="accent3"/>
              </a:buClr>
              <a:buSzPct val="95000"/>
              <a:buFont typeface="Noto Symbol"/>
              <a:buAutoNum type="arabicPeriod"/>
            </a:pPr>
            <a:r>
              <a:rPr lang="en-US" sz="2600" b="0" i="0" u="none" strike="noStrike" cap="none" baseline="0">
                <a:solidFill>
                  <a:srgbClr val="FFFF00"/>
                </a:solidFill>
                <a:latin typeface="Arial"/>
                <a:ea typeface="Arial"/>
                <a:cs typeface="Arial"/>
                <a:sym typeface="Arial"/>
              </a:rPr>
              <a:t>Faith and Health Care</a:t>
            </a:r>
          </a:p>
          <a:p>
            <a:pPr marL="514350" marR="0" lvl="0" indent="-514350" algn="l" rtl="0">
              <a:spcBef>
                <a:spcPts val="520"/>
              </a:spcBef>
              <a:buClr>
                <a:schemeClr val="accent3"/>
              </a:buClr>
              <a:buSzPct val="95000"/>
              <a:buFont typeface="Noto Symbol"/>
              <a:buAutoNum type="arabicPeriod"/>
            </a:pPr>
            <a:r>
              <a:rPr lang="en-US" sz="2600" b="0" i="0" u="none" strike="noStrike" cap="none" baseline="0">
                <a:solidFill>
                  <a:schemeClr val="accent1"/>
                </a:solidFill>
                <a:latin typeface="Arial"/>
                <a:ea typeface="Arial"/>
                <a:cs typeface="Arial"/>
                <a:sym typeface="Arial"/>
              </a:rPr>
              <a:t>Sharing Faith With Our Patients</a:t>
            </a:r>
          </a:p>
          <a:p>
            <a:pPr marL="514350" marR="0" lvl="0" indent="-357505" algn="l" rtl="0">
              <a:spcBef>
                <a:spcPts val="520"/>
              </a:spcBef>
              <a:buClr>
                <a:schemeClr val="accent3"/>
              </a:buClr>
              <a:buFont typeface="Noto Symbol"/>
              <a:buNone/>
            </a:pPr>
            <a:endParaRPr sz="2600" b="0" i="0" u="none" strike="noStrike" cap="none" baseline="0">
              <a:solidFill>
                <a:srgbClr val="92D050"/>
              </a:solidFill>
              <a:latin typeface="Arial"/>
              <a:ea typeface="Arial"/>
              <a:cs typeface="Arial"/>
              <a:sym typeface="Arial"/>
            </a:endParaRPr>
          </a:p>
        </p:txBody>
      </p:sp>
      <p:sp>
        <p:nvSpPr>
          <p:cNvPr id="592" name="Shape 592"/>
          <p:cNvSpPr txBox="1"/>
          <p:nvPr/>
        </p:nvSpPr>
        <p:spPr>
          <a:xfrm>
            <a:off x="6277428" y="5388428"/>
            <a:ext cx="184666"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92D050"/>
              </a:buClr>
              <a:buSzPct val="25000"/>
              <a:buFont typeface="Arial"/>
              <a:buNone/>
            </a:pPr>
            <a:r>
              <a:rPr lang="en-US" sz="4400" b="1" i="0" u="none" strike="noStrike" cap="none" baseline="0">
                <a:solidFill>
                  <a:srgbClr val="92D050"/>
                </a:solidFill>
                <a:latin typeface="Arial"/>
                <a:ea typeface="Arial"/>
                <a:cs typeface="Arial"/>
                <a:sym typeface="Arial"/>
              </a:rPr>
              <a:t>        Faith and Health Care</a:t>
            </a:r>
          </a:p>
        </p:txBody>
      </p:sp>
      <p:sp>
        <p:nvSpPr>
          <p:cNvPr id="619" name="Shape 619"/>
          <p:cNvSpPr txBox="1">
            <a:spLocks noGrp="1"/>
          </p:cNvSpPr>
          <p:nvPr>
            <p:ph type="body" idx="1"/>
          </p:nvPr>
        </p:nvSpPr>
        <p:spPr>
          <a:xfrm>
            <a:off x="457200" y="2286000"/>
            <a:ext cx="5562600" cy="40385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ymbol"/>
              <a:buChar char="●"/>
            </a:pPr>
            <a:r>
              <a:rPr lang="en-US" sz="2400" dirty="0" smtClean="0">
                <a:solidFill>
                  <a:srgbClr val="FFD952"/>
                </a:solidFill>
              </a:rPr>
              <a:t>“You are our letter, written in our hearts, known and read by all men; being manifested that you are a letter of Christ, cared for by us, written not with ink but with the Spirit of the living God, not tablets of stone but on tablets of human hearts.”</a:t>
            </a:r>
          </a:p>
          <a:p>
            <a:pPr lvl="0" indent="-274320">
              <a:spcBef>
                <a:spcPts val="0"/>
              </a:spcBef>
              <a:buSzPct val="95000"/>
            </a:pPr>
            <a:r>
              <a:rPr lang="en-US" sz="2400" b="0" i="0" u="none" strike="noStrike" cap="none" baseline="0" dirty="0" smtClean="0">
                <a:solidFill>
                  <a:srgbClr val="FFD952"/>
                </a:solidFill>
                <a:sym typeface="Arial"/>
              </a:rPr>
              <a:t>                       </a:t>
            </a:r>
            <a:r>
              <a:rPr lang="en-US" sz="2400" dirty="0" smtClean="0">
                <a:solidFill>
                  <a:srgbClr val="FFD952"/>
                </a:solidFill>
              </a:rPr>
              <a:t>2 Corinthians </a:t>
            </a:r>
            <a:r>
              <a:rPr lang="en-US" sz="2400" dirty="0">
                <a:solidFill>
                  <a:srgbClr val="FFD952"/>
                </a:solidFill>
              </a:rPr>
              <a:t>3:2-</a:t>
            </a:r>
            <a:r>
              <a:rPr lang="en-US" sz="2400" dirty="0" smtClean="0">
                <a:solidFill>
                  <a:srgbClr val="FFD952"/>
                </a:solidFill>
              </a:rPr>
              <a:t>3</a:t>
            </a:r>
            <a:endParaRPr lang="en-US" sz="2400" b="0" i="0" u="none" strike="noStrike" cap="none" baseline="0" dirty="0">
              <a:solidFill>
                <a:srgbClr val="FFD952"/>
              </a:solidFill>
              <a:sym typeface="Arial"/>
            </a:endParaRPr>
          </a:p>
          <a:p>
            <a:pPr marL="274320" marR="0" lvl="0" indent="-274320" algn="l" rtl="0">
              <a:spcBef>
                <a:spcPts val="0"/>
              </a:spcBef>
              <a:buClr>
                <a:schemeClr val="accent3"/>
              </a:buClr>
              <a:buSzPct val="95000"/>
              <a:buFont typeface="Noto Symbol"/>
              <a:buChar char="●"/>
            </a:pPr>
            <a:endParaRPr lang="en-US" sz="2400" b="0" i="0" u="none" strike="noStrike" cap="none" baseline="0" dirty="0">
              <a:solidFill>
                <a:srgbClr val="FFD952"/>
              </a:solidFill>
              <a:sym typeface="Arial"/>
            </a:endParaRPr>
          </a:p>
        </p:txBody>
      </p:sp>
    </p:spTree>
    <p:extLst>
      <p:ext uri="{BB962C8B-B14F-4D97-AF65-F5344CB8AC3E}">
        <p14:creationId xmlns:p14="http://schemas.microsoft.com/office/powerpoint/2010/main" val="72648975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10997" r="-27995" b="-12999"/>
          </a:stretch>
        </a:blipFill>
        <a:effectLst/>
      </p:bgPr>
    </p:bg>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609600" y="1176995"/>
            <a:ext cx="2212848" cy="1582620"/>
          </a:xfrm>
          <a:prstGeom prst="rect">
            <a:avLst/>
          </a:prstGeom>
          <a:noFill/>
          <a:ln>
            <a:noFill/>
          </a:ln>
        </p:spPr>
        <p:txBody>
          <a:bodyPr lIns="45700" tIns="45700" rIns="45700" bIns="45700" anchor="b" anchorCtr="0">
            <a:noAutofit/>
          </a:bodyPr>
          <a:lstStyle/>
          <a:p>
            <a:pPr marL="0" marR="0" lvl="0" indent="0" algn="l" rtl="0">
              <a:spcBef>
                <a:spcPts val="0"/>
              </a:spcBef>
              <a:buClr>
                <a:schemeClr val="dk2"/>
              </a:buClr>
              <a:buFont typeface="Arial"/>
              <a:buNone/>
            </a:pPr>
            <a:endParaRPr sz="2000" b="1" i="0" u="none" strike="noStrike" cap="none" baseline="0">
              <a:solidFill>
                <a:schemeClr val="dk2"/>
              </a:solidFill>
              <a:latin typeface="Arial"/>
              <a:ea typeface="Arial"/>
              <a:cs typeface="Arial"/>
              <a:sym typeface="Arial"/>
            </a:endParaRPr>
          </a:p>
        </p:txBody>
      </p:sp>
      <p:sp>
        <p:nvSpPr>
          <p:cNvPr id="675" name="Shape 675"/>
          <p:cNvSpPr txBox="1">
            <a:spLocks noGrp="1"/>
          </p:cNvSpPr>
          <p:nvPr>
            <p:ph type="body" idx="1"/>
          </p:nvPr>
        </p:nvSpPr>
        <p:spPr>
          <a:xfrm>
            <a:off x="609600" y="2828784"/>
            <a:ext cx="2209799" cy="2179320"/>
          </a:xfrm>
          <a:prstGeom prst="rect">
            <a:avLst/>
          </a:prstGeom>
          <a:noFill/>
          <a:ln>
            <a:noFill/>
          </a:ln>
        </p:spPr>
        <p:txBody>
          <a:bodyPr lIns="64000" tIns="45700" rIns="45700" bIns="45700" anchor="t" anchorCtr="0">
            <a:noAutofit/>
          </a:bodyPr>
          <a:lstStyle/>
          <a:p>
            <a:pPr marL="0" marR="0" lvl="0" indent="0" algn="l" rtl="0">
              <a:spcBef>
                <a:spcPts val="0"/>
              </a:spcBef>
              <a:buClr>
                <a:schemeClr val="accent3"/>
              </a:buClr>
              <a:buFont typeface="Noto Symbol"/>
              <a:buNone/>
            </a:pPr>
            <a:endParaRPr sz="1300" b="0" i="0" u="none" strike="noStrike" cap="none" baseline="0">
              <a:solidFill>
                <a:schemeClr val="dk1"/>
              </a:solidFill>
              <a:latin typeface="Arial"/>
              <a:ea typeface="Arial"/>
              <a:cs typeface="Arial"/>
              <a:sym typeface="Arial"/>
            </a:endParaRPr>
          </a:p>
        </p:txBody>
      </p:sp>
      <p:pic>
        <p:nvPicPr>
          <p:cNvPr id="676" name="Shape 676"/>
          <p:cNvPicPr preferRelativeResize="0">
            <a:picLocks noGrp="1"/>
          </p:cNvPicPr>
          <p:nvPr>
            <p:ph type="pic" idx="2"/>
          </p:nvPr>
        </p:nvPicPr>
        <p:blipFill rotWithShape="1">
          <a:blip r:embed="rId4">
            <a:alphaModFix/>
          </a:blip>
          <a:srcRect l="-48333" r="-48334"/>
          <a:stretch/>
        </p:blipFill>
        <p:spPr>
          <a:xfrm rot="420000">
            <a:off x="3487403" y="1198909"/>
            <a:ext cx="4606175" cy="3906198"/>
          </a:xfrm>
          <a:prstGeom prst="rect">
            <a:avLst/>
          </a:prstGeom>
          <a:solidFill>
            <a:schemeClr val="lt2"/>
          </a:solidFill>
          <a:ln w="9525" cap="rnd">
            <a:solidFill>
              <a:srgbClr val="C0C0C0"/>
            </a:solidFill>
            <a:prstDash val="solid"/>
            <a:round/>
            <a:headEnd type="none" w="med" len="med"/>
            <a:tailEnd type="none" w="med" len="med"/>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2133600" y="381000"/>
            <a:ext cx="6629400" cy="2133599"/>
          </a:xfrm>
          <a:prstGeom prst="rect">
            <a:avLst/>
          </a:prstGeom>
          <a:noFill/>
          <a:ln>
            <a:noFill/>
          </a:ln>
        </p:spPr>
        <p:txBody>
          <a:bodyPr lIns="0" tIns="45700" rIns="0" bIns="0" anchor="b" anchorCtr="0">
            <a:noAutofit/>
          </a:bodyPr>
          <a:lstStyle/>
          <a:p>
            <a:pPr marL="0" marR="0" lvl="0" indent="0" algn="l" rtl="0">
              <a:spcBef>
                <a:spcPts val="0"/>
              </a:spcBef>
              <a:buClr>
                <a:srgbClr val="92D050"/>
              </a:buClr>
              <a:buSzPct val="25000"/>
              <a:buFont typeface="Arial"/>
              <a:buNone/>
            </a:pPr>
            <a:r>
              <a:rPr lang="en-US" sz="4500" b="0" i="0" u="none" strike="noStrike" cap="none" baseline="0">
                <a:solidFill>
                  <a:srgbClr val="92D050"/>
                </a:solidFill>
                <a:latin typeface="Arial"/>
                <a:ea typeface="Arial"/>
                <a:cs typeface="Arial"/>
                <a:sym typeface="Arial"/>
              </a:rPr>
              <a:t/>
            </a:r>
            <a:br>
              <a:rPr lang="en-US" sz="4500" b="0" i="0" u="none" strike="noStrike" cap="none" baseline="0">
                <a:solidFill>
                  <a:srgbClr val="92D050"/>
                </a:solidFill>
                <a:latin typeface="Arial"/>
                <a:ea typeface="Arial"/>
                <a:cs typeface="Arial"/>
                <a:sym typeface="Arial"/>
              </a:rPr>
            </a:br>
            <a:r>
              <a:rPr lang="en-US" sz="4500" b="0" i="0" u="none" strike="noStrike" cap="none" baseline="0">
                <a:solidFill>
                  <a:srgbClr val="92D050"/>
                </a:solidFill>
                <a:latin typeface="Arial"/>
                <a:ea typeface="Arial"/>
                <a:cs typeface="Arial"/>
                <a:sym typeface="Arial"/>
              </a:rPr>
              <a:t/>
            </a:r>
            <a:br>
              <a:rPr lang="en-US" sz="4500" b="0" i="0" u="none" strike="noStrike" cap="none" baseline="0">
                <a:solidFill>
                  <a:srgbClr val="92D050"/>
                </a:solidFill>
                <a:latin typeface="Arial"/>
                <a:ea typeface="Arial"/>
                <a:cs typeface="Arial"/>
                <a:sym typeface="Arial"/>
              </a:rPr>
            </a:br>
            <a:endParaRPr lang="en-US" sz="4500" b="0" i="0" u="none" strike="noStrike" cap="none" baseline="0">
              <a:solidFill>
                <a:srgbClr val="92D050"/>
              </a:solidFill>
              <a:latin typeface="Arial"/>
              <a:ea typeface="Arial"/>
              <a:cs typeface="Arial"/>
              <a:sym typeface="Arial"/>
            </a:endParaRPr>
          </a:p>
        </p:txBody>
      </p:sp>
      <p:sp>
        <p:nvSpPr>
          <p:cNvPr id="682" name="Shape 682"/>
          <p:cNvSpPr txBox="1">
            <a:spLocks noGrp="1"/>
          </p:cNvSpPr>
          <p:nvPr>
            <p:ph type="body" idx="1"/>
          </p:nvPr>
        </p:nvSpPr>
        <p:spPr>
          <a:xfrm>
            <a:off x="533400" y="838200"/>
            <a:ext cx="6172199" cy="5943599"/>
          </a:xfrm>
          <a:prstGeom prst="rect">
            <a:avLst/>
          </a:prstGeom>
          <a:noFill/>
          <a:ln>
            <a:noFill/>
          </a:ln>
        </p:spPr>
        <p:txBody>
          <a:bodyPr lIns="91425" tIns="45700" rIns="91425" bIns="45700" anchor="t" anchorCtr="0">
            <a:noAutofit/>
          </a:bodyPr>
          <a:lstStyle/>
          <a:p>
            <a:pPr marL="0" marR="0" lvl="0" indent="0" algn="ctr" rtl="0">
              <a:spcBef>
                <a:spcPts val="0"/>
              </a:spcBef>
              <a:buClr>
                <a:schemeClr val="accent3"/>
              </a:buClr>
              <a:buSzPct val="25000"/>
              <a:buFont typeface="Noto Symbol"/>
              <a:buNone/>
            </a:pPr>
            <a:r>
              <a:rPr lang="en-US" sz="4000" b="1" i="0" u="none" strike="noStrike" cap="none" baseline="0">
                <a:solidFill>
                  <a:srgbClr val="92D050"/>
                </a:solidFill>
                <a:latin typeface="Arial"/>
                <a:ea typeface="Arial"/>
                <a:cs typeface="Arial"/>
                <a:sym typeface="Arial"/>
              </a:rPr>
              <a:t>Science and Faith: </a:t>
            </a:r>
            <a:br>
              <a:rPr lang="en-US" sz="4000" b="1" i="0" u="none" strike="noStrike" cap="none" baseline="0">
                <a:solidFill>
                  <a:srgbClr val="92D050"/>
                </a:solidFill>
                <a:latin typeface="Arial"/>
                <a:ea typeface="Arial"/>
                <a:cs typeface="Arial"/>
                <a:sym typeface="Arial"/>
              </a:rPr>
            </a:br>
            <a:r>
              <a:rPr lang="en-US" sz="4000" b="1" i="0" u="none" strike="noStrike" cap="none" baseline="0">
                <a:solidFill>
                  <a:srgbClr val="92D050"/>
                </a:solidFill>
                <a:latin typeface="Arial"/>
                <a:ea typeface="Arial"/>
                <a:cs typeface="Arial"/>
                <a:sym typeface="Arial"/>
              </a:rPr>
              <a:t>Unapologetic Apologetics in Health Care</a:t>
            </a:r>
          </a:p>
          <a:p>
            <a:pPr marL="0" marR="0" lvl="0" indent="0" algn="ctr" rtl="0">
              <a:spcBef>
                <a:spcPts val="800"/>
              </a:spcBef>
              <a:buClr>
                <a:schemeClr val="accent3"/>
              </a:buClr>
              <a:buFont typeface="Noto Symbol"/>
              <a:buNone/>
            </a:pPr>
            <a:endParaRPr sz="4000" b="0" i="0" u="none" strike="noStrike" cap="none" baseline="0">
              <a:solidFill>
                <a:srgbClr val="92D050"/>
              </a:solidFill>
              <a:latin typeface="Arial"/>
              <a:ea typeface="Arial"/>
              <a:cs typeface="Arial"/>
              <a:sym typeface="Arial"/>
            </a:endParaRPr>
          </a:p>
          <a:p>
            <a:pPr marL="514350" marR="0" lvl="0" indent="-514350" algn="l" rtl="0">
              <a:spcBef>
                <a:spcPts val="520"/>
              </a:spcBef>
              <a:buClr>
                <a:schemeClr val="accent3"/>
              </a:buClr>
              <a:buSzPct val="95000"/>
              <a:buFont typeface="Noto Symbol"/>
              <a:buAutoNum type="arabicPeriod"/>
            </a:pPr>
            <a:r>
              <a:rPr lang="en-US" sz="2600" b="0" i="0" u="none" strike="noStrike" cap="none" baseline="0">
                <a:solidFill>
                  <a:srgbClr val="92D050"/>
                </a:solidFill>
                <a:latin typeface="Arial"/>
                <a:ea typeface="Arial"/>
                <a:cs typeface="Arial"/>
                <a:sym typeface="Arial"/>
              </a:rPr>
              <a:t>The Nature of Truth</a:t>
            </a:r>
          </a:p>
          <a:p>
            <a:pPr marL="514350" marR="0" lvl="0" indent="-514350" algn="l" rtl="0">
              <a:spcBef>
                <a:spcPts val="520"/>
              </a:spcBef>
              <a:buClr>
                <a:schemeClr val="accent3"/>
              </a:buClr>
              <a:buSzPct val="95000"/>
              <a:buFont typeface="Noto Symbol"/>
              <a:buAutoNum type="arabicPeriod"/>
            </a:pPr>
            <a:r>
              <a:rPr lang="en-US" sz="2600" b="0" i="0" u="none" strike="noStrike" cap="none" baseline="0">
                <a:solidFill>
                  <a:srgbClr val="92D050"/>
                </a:solidFill>
                <a:latin typeface="Arial"/>
                <a:ea typeface="Arial"/>
                <a:cs typeface="Arial"/>
                <a:sym typeface="Arial"/>
              </a:rPr>
              <a:t>Science and Faith</a:t>
            </a:r>
          </a:p>
          <a:p>
            <a:pPr marL="514350" marR="0" lvl="0" indent="-514350" algn="l" rtl="0">
              <a:spcBef>
                <a:spcPts val="520"/>
              </a:spcBef>
              <a:buClr>
                <a:schemeClr val="accent3"/>
              </a:buClr>
              <a:buSzPct val="95000"/>
              <a:buFont typeface="Noto Symbol"/>
              <a:buAutoNum type="arabicPeriod"/>
            </a:pPr>
            <a:r>
              <a:rPr lang="en-US" sz="2600" b="0" i="0" u="none" strike="noStrike" cap="none" baseline="0">
                <a:solidFill>
                  <a:srgbClr val="92D050"/>
                </a:solidFill>
                <a:latin typeface="Arial"/>
                <a:ea typeface="Arial"/>
                <a:cs typeface="Arial"/>
                <a:sym typeface="Arial"/>
              </a:rPr>
              <a:t>Biblical Basis for Health Care Providers</a:t>
            </a:r>
          </a:p>
          <a:p>
            <a:pPr marL="514350" marR="0" lvl="0" indent="-514350" algn="l" rtl="0">
              <a:spcBef>
                <a:spcPts val="560"/>
              </a:spcBef>
              <a:buClr>
                <a:schemeClr val="accent3"/>
              </a:buClr>
              <a:buSzPct val="95000"/>
              <a:buFont typeface="Noto Symbol"/>
              <a:buAutoNum type="arabicPeriod"/>
            </a:pPr>
            <a:r>
              <a:rPr lang="en-US" sz="2800" b="1" i="0" u="none" strike="noStrike" cap="none" baseline="0">
                <a:solidFill>
                  <a:srgbClr val="A2D1F1"/>
                </a:solidFill>
                <a:latin typeface="Arial"/>
                <a:ea typeface="Arial"/>
                <a:cs typeface="Arial"/>
                <a:sym typeface="Arial"/>
              </a:rPr>
              <a:t>Sharing Faith With Our Patients</a:t>
            </a:r>
          </a:p>
        </p:txBody>
      </p:sp>
      <p:sp>
        <p:nvSpPr>
          <p:cNvPr id="683" name="Shape 683"/>
          <p:cNvSpPr txBox="1"/>
          <p:nvPr/>
        </p:nvSpPr>
        <p:spPr>
          <a:xfrm>
            <a:off x="6277428" y="5388428"/>
            <a:ext cx="184666"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rgbClr val="FFFF00"/>
              </a:buClr>
              <a:buSzPct val="25000"/>
              <a:buFont typeface="Arial"/>
              <a:buNone/>
            </a:pPr>
            <a:r>
              <a:rPr lang="en-US" sz="4400" b="1" i="0" u="none" strike="noStrike" cap="none" baseline="0">
                <a:solidFill>
                  <a:srgbClr val="FFFF00"/>
                </a:solidFill>
                <a:latin typeface="Arial"/>
                <a:ea typeface="Arial"/>
                <a:cs typeface="Arial"/>
                <a:sym typeface="Arial"/>
              </a:rPr>
              <a:t>The Nature of Truth</a:t>
            </a:r>
          </a:p>
        </p:txBody>
      </p:sp>
      <p:sp>
        <p:nvSpPr>
          <p:cNvPr id="295" name="Shape 295"/>
          <p:cNvSpPr txBox="1">
            <a:spLocks noGrp="1"/>
          </p:cNvSpPr>
          <p:nvPr>
            <p:ph type="body" idx="1"/>
          </p:nvPr>
        </p:nvSpPr>
        <p:spPr>
          <a:xfrm>
            <a:off x="609600" y="2209800"/>
            <a:ext cx="7772400" cy="41148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ymbol"/>
              <a:buChar char="●"/>
            </a:pPr>
            <a:r>
              <a:rPr lang="en-US" sz="2600" b="0" i="0" u="none" strike="noStrike" cap="none" baseline="0">
                <a:solidFill>
                  <a:srgbClr val="C5E670"/>
                </a:solidFill>
                <a:latin typeface="Arial"/>
                <a:ea typeface="Arial"/>
                <a:cs typeface="Arial"/>
                <a:sym typeface="Arial"/>
              </a:rPr>
              <a:t>Potential Issues with the Empirical Derivation of Truth:</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C5E670"/>
                </a:solidFill>
                <a:latin typeface="Arial"/>
                <a:ea typeface="Arial"/>
                <a:cs typeface="Arial"/>
                <a:sym typeface="Arial"/>
              </a:rPr>
              <a:t>Is my sample size big enough?</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C5E670"/>
                </a:solidFill>
                <a:latin typeface="Arial"/>
                <a:ea typeface="Arial"/>
                <a:cs typeface="Arial"/>
                <a:sym typeface="Arial"/>
              </a:rPr>
              <a:t>Have I correctly interpreted the data?</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C5E670"/>
                </a:solidFill>
                <a:latin typeface="Arial"/>
                <a:ea typeface="Arial"/>
                <a:cs typeface="Arial"/>
                <a:sym typeface="Arial"/>
              </a:rPr>
              <a:t>Is my conclusion applicable to alternative conditions?</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C5E670"/>
                </a:solidFill>
                <a:latin typeface="Arial"/>
                <a:ea typeface="Arial"/>
                <a:cs typeface="Arial"/>
                <a:sym typeface="Arial"/>
              </a:rPr>
              <a:t>Will it still be true in 50 years?  500 years?</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Shape 688"/>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A2D1F1"/>
              </a:buClr>
              <a:buSzPct val="25000"/>
              <a:buFont typeface="Arial"/>
              <a:buNone/>
            </a:pPr>
            <a:r>
              <a:rPr lang="en-US" sz="4000" b="1" i="0" u="none" strike="noStrike" cap="none" baseline="0">
                <a:solidFill>
                  <a:srgbClr val="A2D1F1"/>
                </a:solidFill>
                <a:latin typeface="Arial"/>
                <a:ea typeface="Arial"/>
                <a:cs typeface="Arial"/>
                <a:sym typeface="Arial"/>
              </a:rPr>
              <a:t>Sharing Faith With Our Patients</a:t>
            </a:r>
          </a:p>
        </p:txBody>
      </p:sp>
      <p:sp>
        <p:nvSpPr>
          <p:cNvPr id="689" name="Shape 689"/>
          <p:cNvSpPr txBox="1">
            <a:spLocks noGrp="1"/>
          </p:cNvSpPr>
          <p:nvPr>
            <p:ph type="body" idx="1"/>
          </p:nvPr>
        </p:nvSpPr>
        <p:spPr>
          <a:xfrm>
            <a:off x="685800" y="2057400"/>
            <a:ext cx="4724400" cy="4389119"/>
          </a:xfrm>
          <a:prstGeom prst="rect">
            <a:avLst/>
          </a:prstGeom>
          <a:noFill/>
          <a:ln>
            <a:noFill/>
          </a:ln>
        </p:spPr>
        <p:txBody>
          <a:bodyPr lIns="91425" tIns="45700" rIns="91425" bIns="45700" anchor="t" anchorCtr="0">
            <a:noAutofit/>
          </a:bodyPr>
          <a:lstStyle/>
          <a:p>
            <a:pPr marL="274320" marR="0" lvl="0" indent="-117475" algn="l" rtl="0">
              <a:spcBef>
                <a:spcPts val="0"/>
              </a:spcBef>
              <a:buClr>
                <a:schemeClr val="accent3"/>
              </a:buClr>
              <a:buFont typeface="Noto Symbol"/>
              <a:buNone/>
            </a:pPr>
            <a:endParaRPr sz="2600" b="0" i="0" u="sng" strike="noStrike" cap="none" baseline="0">
              <a:solidFill>
                <a:schemeClr val="dk1"/>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sng" strike="noStrike" cap="none" baseline="0">
                <a:solidFill>
                  <a:srgbClr val="F9E3D6"/>
                </a:solidFill>
                <a:latin typeface="Arial"/>
                <a:ea typeface="Arial"/>
                <a:cs typeface="Arial"/>
                <a:sym typeface="Arial"/>
              </a:rPr>
              <a:t>Grace Prescriptions </a:t>
            </a:r>
            <a:r>
              <a:rPr lang="en-US" sz="2600" b="0" i="0" u="none" strike="noStrike" cap="none" baseline="0">
                <a:solidFill>
                  <a:srgbClr val="F9E3D6"/>
                </a:solidFill>
                <a:latin typeface="Arial"/>
                <a:ea typeface="Arial"/>
                <a:cs typeface="Arial"/>
                <a:sym typeface="Arial"/>
              </a:rPr>
              <a:t>Course</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(from CMDA)</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Formerly known as </a:t>
            </a:r>
            <a:r>
              <a:rPr lang="en-US" sz="2600" b="0" i="0" u="sng" strike="noStrike" cap="none" baseline="0">
                <a:solidFill>
                  <a:srgbClr val="F9E3D6"/>
                </a:solidFill>
                <a:latin typeface="Arial"/>
                <a:ea typeface="Arial"/>
                <a:cs typeface="Arial"/>
                <a:sym typeface="Arial"/>
              </a:rPr>
              <a:t>The Saline Solution</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Dr. Walt Larrimore and Bill Peel</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Shape 688"/>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A2D1F1"/>
              </a:buClr>
              <a:buSzPct val="25000"/>
              <a:buFont typeface="Arial"/>
              <a:buNone/>
            </a:pPr>
            <a:r>
              <a:rPr lang="en-US" sz="4000" b="1" i="0" u="none" strike="noStrike" cap="none" baseline="0">
                <a:solidFill>
                  <a:srgbClr val="A2D1F1"/>
                </a:solidFill>
                <a:latin typeface="Arial"/>
                <a:ea typeface="Arial"/>
                <a:cs typeface="Arial"/>
                <a:sym typeface="Arial"/>
              </a:rPr>
              <a:t>Sharing Faith With Our Patients</a:t>
            </a:r>
          </a:p>
        </p:txBody>
      </p:sp>
      <p:sp>
        <p:nvSpPr>
          <p:cNvPr id="689" name="Shape 689"/>
          <p:cNvSpPr txBox="1">
            <a:spLocks noGrp="1"/>
          </p:cNvSpPr>
          <p:nvPr>
            <p:ph type="body" idx="1"/>
          </p:nvPr>
        </p:nvSpPr>
        <p:spPr>
          <a:xfrm>
            <a:off x="685800" y="2057400"/>
            <a:ext cx="4724400" cy="4389119"/>
          </a:xfrm>
          <a:prstGeom prst="rect">
            <a:avLst/>
          </a:prstGeom>
          <a:noFill/>
          <a:ln>
            <a:noFill/>
          </a:ln>
        </p:spPr>
        <p:txBody>
          <a:bodyPr lIns="91425" tIns="45700" rIns="91425" bIns="45700" anchor="t" anchorCtr="0">
            <a:noAutofit/>
          </a:bodyPr>
          <a:lstStyle/>
          <a:p>
            <a:pPr marL="274320" marR="0" lvl="0" indent="-117475" algn="l" rtl="0">
              <a:spcBef>
                <a:spcPts val="0"/>
              </a:spcBef>
              <a:buClr>
                <a:schemeClr val="accent3"/>
              </a:buClr>
              <a:buFont typeface="Noto Symbol"/>
              <a:buNone/>
            </a:pPr>
            <a:r>
              <a:rPr lang="en-US" sz="3200" dirty="0" smtClean="0">
                <a:solidFill>
                  <a:schemeClr val="dk1"/>
                </a:solidFill>
              </a:rPr>
              <a:t>We have to learn to find the back door to people’s hearts, because the front door is heavily guarded.</a:t>
            </a:r>
          </a:p>
          <a:p>
            <a:pPr marL="274320" marR="0" lvl="0" indent="-117475" algn="l" rtl="0">
              <a:spcBef>
                <a:spcPts val="0"/>
              </a:spcBef>
              <a:buClr>
                <a:schemeClr val="accent3"/>
              </a:buClr>
              <a:buFont typeface="Noto Symbol"/>
              <a:buNone/>
            </a:pPr>
            <a:endParaRPr lang="en-US" sz="2600" b="0" i="0" strike="noStrike" cap="none" dirty="0" smtClean="0">
              <a:solidFill>
                <a:schemeClr val="dk1"/>
              </a:solidFill>
              <a:latin typeface="Arial"/>
              <a:ea typeface="Arial"/>
              <a:cs typeface="Arial"/>
              <a:sym typeface="Arial"/>
            </a:endParaRPr>
          </a:p>
          <a:p>
            <a:pPr marL="274320" marR="0" lvl="0" indent="-117475" algn="l" rtl="0">
              <a:spcBef>
                <a:spcPts val="0"/>
              </a:spcBef>
              <a:buClr>
                <a:schemeClr val="accent3"/>
              </a:buClr>
              <a:buFont typeface="Noto Symbol"/>
              <a:buNone/>
            </a:pPr>
            <a:r>
              <a:rPr lang="en-US" sz="2600" dirty="0">
                <a:solidFill>
                  <a:schemeClr val="dk1"/>
                </a:solidFill>
              </a:rPr>
              <a:t> </a:t>
            </a:r>
            <a:r>
              <a:rPr lang="en-US" sz="2600" dirty="0" smtClean="0">
                <a:solidFill>
                  <a:schemeClr val="dk1"/>
                </a:solidFill>
              </a:rPr>
              <a:t>             Ravi Zacharias</a:t>
            </a:r>
            <a:r>
              <a:rPr lang="en-US" sz="2600" b="0" i="0" strike="noStrike" cap="none" dirty="0" smtClean="0">
                <a:solidFill>
                  <a:schemeClr val="dk1"/>
                </a:solidFill>
                <a:latin typeface="Arial"/>
                <a:ea typeface="Arial"/>
                <a:cs typeface="Arial"/>
                <a:sym typeface="Arial"/>
              </a:rPr>
              <a:t>         </a:t>
            </a:r>
            <a:endParaRPr sz="2600" b="0" i="0"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4200662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Shape 695"/>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9ACFD4"/>
              </a:buClr>
              <a:buSzPct val="25000"/>
              <a:buFont typeface="Arial"/>
              <a:buNone/>
            </a:pPr>
            <a:r>
              <a:rPr lang="en-US" sz="4000" b="1" i="0" u="none" strike="noStrike" cap="none" baseline="0">
                <a:solidFill>
                  <a:srgbClr val="9ACFD4"/>
                </a:solidFill>
                <a:latin typeface="Arial"/>
                <a:ea typeface="Arial"/>
                <a:cs typeface="Arial"/>
                <a:sym typeface="Arial"/>
              </a:rPr>
              <a:t>Sharing Faith With Our Patients</a:t>
            </a:r>
          </a:p>
        </p:txBody>
      </p:sp>
      <p:sp>
        <p:nvSpPr>
          <p:cNvPr id="696" name="Shape 696"/>
          <p:cNvSpPr txBox="1">
            <a:spLocks noGrp="1"/>
          </p:cNvSpPr>
          <p:nvPr>
            <p:ph type="body" idx="1"/>
          </p:nvPr>
        </p:nvSpPr>
        <p:spPr>
          <a:xfrm>
            <a:off x="609600" y="1935480"/>
            <a:ext cx="5257799"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1" u="none" strike="noStrike" cap="none" baseline="0">
                <a:solidFill>
                  <a:srgbClr val="F9E3D6"/>
                </a:solidFill>
                <a:latin typeface="Arial"/>
                <a:ea typeface="Arial"/>
                <a:cs typeface="Arial"/>
                <a:sym typeface="Arial"/>
              </a:rPr>
              <a:t>“But sanctify Christ as Lord in your hearts, always being ready to make a defense to everyone who asks you to give an account for the hope that is in you, yet with gentleness and reverence.”     </a:t>
            </a:r>
          </a:p>
          <a:p>
            <a:pPr marL="0" marR="0" lvl="0" indent="0" algn="l" rtl="0">
              <a:spcBef>
                <a:spcPts val="520"/>
              </a:spcBef>
              <a:buClr>
                <a:schemeClr val="accent3"/>
              </a:buClr>
              <a:buSzPct val="25000"/>
              <a:buFont typeface="Noto Symbol"/>
              <a:buNone/>
            </a:pPr>
            <a:r>
              <a:rPr lang="en-US" sz="2600" b="0" i="1" u="none" strike="noStrike" cap="none" baseline="0">
                <a:solidFill>
                  <a:srgbClr val="F9E3D6"/>
                </a:solidFill>
                <a:latin typeface="Arial"/>
                <a:ea typeface="Arial"/>
                <a:cs typeface="Arial"/>
                <a:sym typeface="Arial"/>
              </a:rPr>
              <a:t>                          1 Peter 3:15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Shape 702"/>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9ACFD4"/>
              </a:buClr>
              <a:buSzPct val="25000"/>
              <a:buFont typeface="Arial"/>
              <a:buNone/>
            </a:pPr>
            <a:r>
              <a:rPr lang="en-US" sz="4000" b="1" i="0" u="none" strike="noStrike" cap="none" baseline="0">
                <a:solidFill>
                  <a:srgbClr val="9ACFD4"/>
                </a:solidFill>
                <a:latin typeface="Arial"/>
                <a:ea typeface="Arial"/>
                <a:cs typeface="Arial"/>
                <a:sym typeface="Arial"/>
              </a:rPr>
              <a:t>Sharing Faith With Our Patients</a:t>
            </a:r>
          </a:p>
        </p:txBody>
      </p:sp>
      <p:sp>
        <p:nvSpPr>
          <p:cNvPr id="703" name="Shape 703"/>
          <p:cNvSpPr txBox="1">
            <a:spLocks noGrp="1"/>
          </p:cNvSpPr>
          <p:nvPr>
            <p:ph type="body" idx="1"/>
          </p:nvPr>
        </p:nvSpPr>
        <p:spPr>
          <a:xfrm>
            <a:off x="457200" y="1935480"/>
            <a:ext cx="5257799" cy="4617720"/>
          </a:xfrm>
          <a:prstGeom prst="rect">
            <a:avLst/>
          </a:prstGeom>
          <a:noFill/>
          <a:ln>
            <a:noFill/>
          </a:ln>
        </p:spPr>
        <p:txBody>
          <a:bodyPr lIns="91425" tIns="45700" rIns="91425" bIns="45700" anchor="t" anchorCtr="0">
            <a:noAutofit/>
          </a:bodyPr>
          <a:lstStyle/>
          <a:p>
            <a:pPr marL="274320" marR="0" lvl="0" indent="-117475" algn="l" rtl="0">
              <a:spcBef>
                <a:spcPts val="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a:p>
            <a:pPr marL="274320" marR="0" lvl="0" indent="-274320" algn="l" rtl="0">
              <a:spcBef>
                <a:spcPts val="880"/>
              </a:spcBef>
              <a:buClr>
                <a:schemeClr val="accent3"/>
              </a:buClr>
              <a:buSzPct val="95000"/>
              <a:buFont typeface="Noto Symbol"/>
              <a:buChar char="●"/>
            </a:pPr>
            <a:r>
              <a:rPr lang="en-US" sz="4400" b="0" i="0" u="none" strike="noStrike" cap="none" baseline="0">
                <a:solidFill>
                  <a:srgbClr val="F9E3D6"/>
                </a:solidFill>
                <a:latin typeface="Arial"/>
                <a:ea typeface="Arial"/>
                <a:cs typeface="Arial"/>
                <a:sym typeface="Arial"/>
              </a:rPr>
              <a:t>Microdecisions of Faith</a:t>
            </a:r>
          </a:p>
          <a:p>
            <a:pPr marL="274320" marR="0" lvl="0" indent="-117475" algn="l" rtl="0">
              <a:spcBef>
                <a:spcPts val="520"/>
              </a:spcBef>
              <a:buClr>
                <a:schemeClr val="accent3"/>
              </a:buClr>
              <a:buFont typeface="Noto Symbol"/>
              <a:buNone/>
            </a:pPr>
            <a:endParaRPr sz="2600" b="0" i="0" u="none" strike="noStrike" cap="none" baseline="0">
              <a:solidFill>
                <a:srgbClr val="F9E3D6"/>
              </a:solidFill>
              <a:latin typeface="Arial"/>
              <a:ea typeface="Arial"/>
              <a:cs typeface="Arial"/>
              <a:sym typeface="Arial"/>
            </a:endParaRPr>
          </a:p>
          <a:p>
            <a:pPr marL="0" marR="0" lvl="0" indent="0" algn="l" rtl="0">
              <a:spcBef>
                <a:spcPts val="520"/>
              </a:spcBef>
              <a:buClr>
                <a:schemeClr val="accent3"/>
              </a:buClr>
              <a:buSzPct val="25000"/>
              <a:buFont typeface="Noto Symbol"/>
              <a:buNone/>
            </a:pPr>
            <a:r>
              <a:rPr lang="en-US" sz="2600" b="0" i="1" u="none" strike="noStrike" cap="none" baseline="0">
                <a:solidFill>
                  <a:srgbClr val="F9E3D6"/>
                </a:solidFill>
                <a:latin typeface="Arial"/>
                <a:ea typeface="Arial"/>
                <a:cs typeface="Arial"/>
                <a:sym typeface="Arial"/>
              </a:rPr>
              <a:t>“I planted, Apollos watered, but God caused the growth.”</a:t>
            </a:r>
          </a:p>
          <a:p>
            <a:pPr marL="0" marR="0" lvl="0" indent="0" algn="l" rtl="0">
              <a:spcBef>
                <a:spcPts val="560"/>
              </a:spcBef>
              <a:buClr>
                <a:schemeClr val="accent3"/>
              </a:buClr>
              <a:buSzPct val="25000"/>
              <a:buFont typeface="Noto Symbol"/>
              <a:buNone/>
            </a:pPr>
            <a:r>
              <a:rPr lang="en-US" sz="2800" b="0" i="1" u="none" strike="noStrike" cap="none" baseline="0">
                <a:solidFill>
                  <a:srgbClr val="F9E3D6"/>
                </a:solidFill>
                <a:latin typeface="Arial"/>
                <a:ea typeface="Arial"/>
                <a:cs typeface="Arial"/>
                <a:sym typeface="Arial"/>
              </a:rPr>
              <a:t>            </a:t>
            </a:r>
            <a:r>
              <a:rPr lang="en-US" sz="2000" b="0" i="1" u="none" strike="noStrike" cap="none" baseline="0">
                <a:solidFill>
                  <a:srgbClr val="F9E3D6"/>
                </a:solidFill>
                <a:latin typeface="Arial"/>
                <a:ea typeface="Arial"/>
                <a:cs typeface="Arial"/>
                <a:sym typeface="Arial"/>
              </a:rPr>
              <a:t>1 Corinthians 3:6</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9ACFD4"/>
              </a:buClr>
              <a:buSzPct val="25000"/>
              <a:buFont typeface="Arial"/>
              <a:buNone/>
            </a:pPr>
            <a:r>
              <a:rPr lang="en-US" sz="4000" b="1" i="0" u="none" strike="noStrike" cap="none" baseline="0">
                <a:solidFill>
                  <a:srgbClr val="9ACFD4"/>
                </a:solidFill>
                <a:latin typeface="Arial"/>
                <a:ea typeface="Arial"/>
                <a:cs typeface="Arial"/>
                <a:sym typeface="Arial"/>
              </a:rPr>
              <a:t>Sharing Faith With Our Patients</a:t>
            </a:r>
          </a:p>
        </p:txBody>
      </p:sp>
      <p:sp>
        <p:nvSpPr>
          <p:cNvPr id="710" name="Shape 710"/>
          <p:cNvSpPr txBox="1">
            <a:spLocks noGrp="1"/>
          </p:cNvSpPr>
          <p:nvPr>
            <p:ph type="body" idx="1"/>
          </p:nvPr>
        </p:nvSpPr>
        <p:spPr>
          <a:xfrm>
            <a:off x="838200" y="2133600"/>
            <a:ext cx="4495800" cy="41909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ymbol"/>
              <a:buChar char="●"/>
            </a:pPr>
            <a:r>
              <a:rPr lang="en-US" sz="4400" b="0" i="0" u="none" strike="noStrike" cap="none" baseline="0">
                <a:solidFill>
                  <a:srgbClr val="F9E3D6"/>
                </a:solidFill>
                <a:latin typeface="Arial"/>
                <a:ea typeface="Arial"/>
                <a:cs typeface="Arial"/>
                <a:sym typeface="Arial"/>
              </a:rPr>
              <a:t>Cultivating</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Looks positively at the Bible</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Recognizes difference in the messenger</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Aware of the messenger</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Going his/her own way</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Avoids the truth</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9ACFD4"/>
              </a:buClr>
              <a:buSzPct val="25000"/>
              <a:buFont typeface="Arial"/>
              <a:buNone/>
            </a:pPr>
            <a:r>
              <a:rPr lang="en-US" sz="4000" b="1" i="0" u="none" strike="noStrike" cap="none" baseline="0">
                <a:solidFill>
                  <a:srgbClr val="9ACFD4"/>
                </a:solidFill>
                <a:latin typeface="Arial"/>
                <a:ea typeface="Arial"/>
                <a:cs typeface="Arial"/>
                <a:sym typeface="Arial"/>
              </a:rPr>
              <a:t>Sharing Faith With Our Patients</a:t>
            </a:r>
          </a:p>
        </p:txBody>
      </p:sp>
      <p:sp>
        <p:nvSpPr>
          <p:cNvPr id="716" name="Shape 716"/>
          <p:cNvSpPr txBox="1">
            <a:spLocks noGrp="1"/>
          </p:cNvSpPr>
          <p:nvPr>
            <p:ph type="body" idx="1"/>
          </p:nvPr>
        </p:nvSpPr>
        <p:spPr>
          <a:xfrm>
            <a:off x="762000" y="2133600"/>
            <a:ext cx="6629400" cy="42671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ymbol"/>
              <a:buChar char="●"/>
            </a:pPr>
            <a:r>
              <a:rPr lang="en-US" sz="4400" b="0" i="0" u="none" strike="noStrike" cap="none" baseline="0">
                <a:solidFill>
                  <a:srgbClr val="F9E3D6"/>
                </a:solidFill>
                <a:latin typeface="Arial"/>
                <a:ea typeface="Arial"/>
                <a:cs typeface="Arial"/>
                <a:sym typeface="Arial"/>
              </a:rPr>
              <a:t>Sowing</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Considers the truth of the</a:t>
            </a:r>
          </a:p>
          <a:p>
            <a:pPr marL="0" marR="0" lvl="0" indent="0" algn="l" rtl="0">
              <a:spcBef>
                <a:spcPts val="520"/>
              </a:spcBef>
              <a:buClr>
                <a:schemeClr val="accent3"/>
              </a:buClr>
              <a:buSzPct val="25000"/>
              <a:buFont typeface="Noto Symbol"/>
              <a:buNone/>
            </a:pPr>
            <a:r>
              <a:rPr lang="en-US" sz="2600" b="0" i="0" u="none" strike="noStrike" cap="none" baseline="0">
                <a:solidFill>
                  <a:srgbClr val="F9E3D6"/>
                </a:solidFill>
                <a:latin typeface="Arial"/>
                <a:ea typeface="Arial"/>
                <a:cs typeface="Arial"/>
                <a:sym typeface="Arial"/>
              </a:rPr>
              <a:t>Gospel</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Understands the implications</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Aware of the Gospel</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Recognizes relevance of the  </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Bible</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9ACFD4"/>
              </a:buClr>
              <a:buSzPct val="25000"/>
              <a:buFont typeface="Arial"/>
              <a:buNone/>
            </a:pPr>
            <a:r>
              <a:rPr lang="en-US" sz="4000" b="1" i="0" u="none" strike="noStrike" cap="none" baseline="0">
                <a:solidFill>
                  <a:srgbClr val="9ACFD4"/>
                </a:solidFill>
                <a:latin typeface="Arial"/>
                <a:ea typeface="Arial"/>
                <a:cs typeface="Arial"/>
                <a:sym typeface="Arial"/>
              </a:rPr>
              <a:t>Sharing Faith With Our Patients</a:t>
            </a:r>
          </a:p>
        </p:txBody>
      </p:sp>
      <p:sp>
        <p:nvSpPr>
          <p:cNvPr id="722" name="Shape 722"/>
          <p:cNvSpPr txBox="1">
            <a:spLocks noGrp="1"/>
          </p:cNvSpPr>
          <p:nvPr>
            <p:ph type="body" idx="1"/>
          </p:nvPr>
        </p:nvSpPr>
        <p:spPr>
          <a:xfrm>
            <a:off x="914400" y="2362200"/>
            <a:ext cx="4419599" cy="39623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ymbol"/>
              <a:buChar char="●"/>
            </a:pPr>
            <a:r>
              <a:rPr lang="en-US" sz="4400" b="0" i="0" u="none" strike="noStrike" cap="none" baseline="0">
                <a:solidFill>
                  <a:srgbClr val="F9E3D6"/>
                </a:solidFill>
                <a:latin typeface="Arial"/>
                <a:ea typeface="Arial"/>
                <a:cs typeface="Arial"/>
                <a:sym typeface="Arial"/>
              </a:rPr>
              <a:t>Harvesting</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Trusts in Christ</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Turns from self-trust</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Sees Christ as the answer</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Recognizes spiritual need</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9ACFD4"/>
              </a:buClr>
              <a:buSzPct val="25000"/>
              <a:buFont typeface="Arial"/>
              <a:buNone/>
            </a:pPr>
            <a:r>
              <a:rPr lang="en-US" sz="4000" b="1" i="0" u="none" strike="noStrike" cap="none" baseline="0">
                <a:solidFill>
                  <a:srgbClr val="9ACFD4"/>
                </a:solidFill>
                <a:latin typeface="Arial"/>
                <a:ea typeface="Arial"/>
                <a:cs typeface="Arial"/>
                <a:sym typeface="Arial"/>
              </a:rPr>
              <a:t>Sharing Faith With Our Patients</a:t>
            </a:r>
          </a:p>
        </p:txBody>
      </p:sp>
      <p:sp>
        <p:nvSpPr>
          <p:cNvPr id="728" name="Shape 728"/>
          <p:cNvSpPr txBox="1">
            <a:spLocks noGrp="1"/>
          </p:cNvSpPr>
          <p:nvPr>
            <p:ph type="body" idx="1"/>
          </p:nvPr>
        </p:nvSpPr>
        <p:spPr>
          <a:xfrm>
            <a:off x="1828800" y="2286000"/>
            <a:ext cx="6705599" cy="438911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ymbol"/>
              <a:buChar char="●"/>
            </a:pPr>
            <a:r>
              <a:rPr lang="en-US" sz="4400" b="0" i="0" u="none" strike="noStrike" cap="none" baseline="0">
                <a:solidFill>
                  <a:srgbClr val="F9E3D6"/>
                </a:solidFill>
                <a:latin typeface="Arial"/>
                <a:ea typeface="Arial"/>
                <a:cs typeface="Arial"/>
                <a:sym typeface="Arial"/>
              </a:rPr>
              <a:t>Multiplying</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Chooses to live by faith</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Chooses to share faith</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Makes Christlike Choices</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Joins in community life</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Assimilates God’s Word</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9ACFD4"/>
              </a:buClr>
              <a:buSzPct val="25000"/>
              <a:buFont typeface="Arial"/>
              <a:buNone/>
            </a:pPr>
            <a:r>
              <a:rPr lang="en-US" sz="4000" b="1" i="0" u="none" strike="noStrike" cap="none" baseline="0">
                <a:solidFill>
                  <a:srgbClr val="9ACFD4"/>
                </a:solidFill>
                <a:latin typeface="Arial"/>
                <a:ea typeface="Arial"/>
                <a:cs typeface="Arial"/>
                <a:sym typeface="Arial"/>
              </a:rPr>
              <a:t>Sharing Faith With Our Patients</a:t>
            </a:r>
          </a:p>
        </p:txBody>
      </p:sp>
      <p:sp>
        <p:nvSpPr>
          <p:cNvPr id="734" name="Shape 734"/>
          <p:cNvSpPr txBox="1">
            <a:spLocks noGrp="1"/>
          </p:cNvSpPr>
          <p:nvPr>
            <p:ph type="body" idx="1"/>
          </p:nvPr>
        </p:nvSpPr>
        <p:spPr>
          <a:xfrm>
            <a:off x="1219200" y="2514600"/>
            <a:ext cx="3962399" cy="38099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Faith Flags – quick casual references that illustrate the fact that God, faith or the Bible are important to us.</a:t>
            </a: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Examples: </a:t>
            </a:r>
          </a:p>
          <a:p>
            <a:pPr marL="0" marR="0" lvl="0" indent="0"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9ACFD4"/>
              </a:buClr>
              <a:buSzPct val="25000"/>
              <a:buFont typeface="Arial"/>
              <a:buNone/>
            </a:pPr>
            <a:r>
              <a:rPr lang="en-US" sz="4000" b="1" i="0" u="none" strike="noStrike" cap="none" baseline="0">
                <a:solidFill>
                  <a:srgbClr val="9ACFD4"/>
                </a:solidFill>
                <a:latin typeface="Arial"/>
                <a:ea typeface="Arial"/>
                <a:cs typeface="Arial"/>
                <a:sym typeface="Arial"/>
              </a:rPr>
              <a:t>Sharing Faith With Our Patients</a:t>
            </a:r>
          </a:p>
        </p:txBody>
      </p:sp>
      <p:sp>
        <p:nvSpPr>
          <p:cNvPr id="740" name="Shape 740"/>
          <p:cNvSpPr txBox="1">
            <a:spLocks noGrp="1"/>
          </p:cNvSpPr>
          <p:nvPr>
            <p:ph type="body" idx="1"/>
          </p:nvPr>
        </p:nvSpPr>
        <p:spPr>
          <a:xfrm>
            <a:off x="914400" y="2438400"/>
            <a:ext cx="4267199" cy="38862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ymbol"/>
              <a:buChar char="▪"/>
            </a:pPr>
            <a:r>
              <a:rPr lang="en-US" sz="2600" b="0" i="0" u="none" strike="noStrike" cap="none" baseline="0" dirty="0">
                <a:solidFill>
                  <a:srgbClr val="F9E3D6"/>
                </a:solidFill>
                <a:latin typeface="Arial"/>
                <a:ea typeface="Arial"/>
                <a:cs typeface="Arial"/>
                <a:sym typeface="Arial"/>
              </a:rPr>
              <a:t>Faith Stories – slightly longer illustrations of how the power of the Gospel is a blessing to us.</a:t>
            </a:r>
          </a:p>
          <a:p>
            <a:pPr marL="274320" marR="0" lvl="0" indent="-274320" algn="l" rtl="0">
              <a:spcBef>
                <a:spcPts val="520"/>
              </a:spcBef>
              <a:buClr>
                <a:schemeClr val="accent3"/>
              </a:buClr>
              <a:buSzPct val="95000"/>
              <a:buFont typeface="Noto Symbol"/>
              <a:buChar char="▪"/>
            </a:pPr>
            <a:r>
              <a:rPr lang="en-US" sz="2600" b="0" i="0" u="none" strike="noStrike" cap="none" baseline="0" dirty="0" smtClean="0">
                <a:solidFill>
                  <a:srgbClr val="F9E3D6"/>
                </a:solidFill>
                <a:latin typeface="Arial"/>
                <a:ea typeface="Arial"/>
                <a:cs typeface="Arial"/>
                <a:sym typeface="Arial"/>
              </a:rPr>
              <a:t>Examples:</a:t>
            </a:r>
            <a:endParaRPr lang="en-US" sz="2600" b="0" i="0" u="none" strike="noStrike" cap="none" baseline="0" dirty="0">
              <a:solidFill>
                <a:srgbClr val="F9E3D6"/>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rgbClr val="FFFF00"/>
              </a:buClr>
              <a:buSzPct val="25000"/>
              <a:buFont typeface="Arial"/>
              <a:buNone/>
            </a:pPr>
            <a:r>
              <a:rPr lang="en-US" sz="4400" b="0" i="0" u="none" strike="noStrike" cap="none" baseline="0">
                <a:solidFill>
                  <a:srgbClr val="FFFF00"/>
                </a:solidFill>
                <a:latin typeface="Arial"/>
                <a:ea typeface="Arial"/>
                <a:cs typeface="Arial"/>
                <a:sym typeface="Arial"/>
              </a:rPr>
              <a:t>The Nature of Truth</a:t>
            </a:r>
          </a:p>
        </p:txBody>
      </p:sp>
      <p:sp>
        <p:nvSpPr>
          <p:cNvPr id="301" name="Shape 301"/>
          <p:cNvSpPr txBox="1">
            <a:spLocks noGrp="1"/>
          </p:cNvSpPr>
          <p:nvPr>
            <p:ph type="body" idx="1"/>
          </p:nvPr>
        </p:nvSpPr>
        <p:spPr>
          <a:xfrm>
            <a:off x="609600" y="2514600"/>
            <a:ext cx="5029199" cy="38099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ymbol"/>
              <a:buChar char="●"/>
            </a:pPr>
            <a:r>
              <a:rPr lang="en-US" sz="2600" b="0" i="0" u="none" strike="noStrike" cap="none" baseline="0">
                <a:solidFill>
                  <a:srgbClr val="C5E670"/>
                </a:solidFill>
                <a:latin typeface="Arial"/>
                <a:ea typeface="Arial"/>
                <a:cs typeface="Arial"/>
                <a:sym typeface="Arial"/>
              </a:rPr>
              <a:t>Potential issues with information received from a credible source:</a:t>
            </a:r>
          </a:p>
          <a:p>
            <a:pPr marL="274320" marR="0" lvl="0" indent="-117475" algn="l" rtl="0">
              <a:spcBef>
                <a:spcPts val="520"/>
              </a:spcBef>
              <a:buClr>
                <a:schemeClr val="accent3"/>
              </a:buClr>
              <a:buFont typeface="Noto Symbol"/>
              <a:buNone/>
            </a:pPr>
            <a:endParaRPr sz="2600" b="0" i="0" u="none" strike="noStrike" cap="none" baseline="0">
              <a:solidFill>
                <a:srgbClr val="C5E670"/>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none" strike="noStrike" cap="none" baseline="0">
                <a:solidFill>
                  <a:srgbClr val="C5E670"/>
                </a:solidFill>
                <a:latin typeface="Arial"/>
                <a:ea typeface="Arial"/>
                <a:cs typeface="Arial"/>
                <a:sym typeface="Arial"/>
              </a:rPr>
              <a:t> </a:t>
            </a:r>
            <a:r>
              <a:rPr lang="en-US" sz="2600" b="0" i="0" u="none" strike="noStrike" cap="none" baseline="0">
                <a:solidFill>
                  <a:srgbClr val="FFD952"/>
                </a:solidFill>
                <a:latin typeface="Arial"/>
                <a:ea typeface="Arial"/>
                <a:cs typeface="Arial"/>
                <a:sym typeface="Arial"/>
              </a:rPr>
              <a:t>Q. Is the source really credible?</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9ACFD4"/>
              </a:buClr>
              <a:buSzPct val="25000"/>
              <a:buFont typeface="Arial"/>
              <a:buNone/>
            </a:pPr>
            <a:r>
              <a:rPr lang="en-US" sz="4000" b="1" i="0" u="none" strike="noStrike" cap="none" baseline="0">
                <a:solidFill>
                  <a:srgbClr val="9ACFD4"/>
                </a:solidFill>
                <a:latin typeface="Arial"/>
                <a:ea typeface="Arial"/>
                <a:cs typeface="Arial"/>
                <a:sym typeface="Arial"/>
              </a:rPr>
              <a:t>Sharing Faith With Our Patients</a:t>
            </a:r>
          </a:p>
        </p:txBody>
      </p:sp>
      <p:sp>
        <p:nvSpPr>
          <p:cNvPr id="746" name="Shape 746"/>
          <p:cNvSpPr txBox="1">
            <a:spLocks noGrp="1"/>
          </p:cNvSpPr>
          <p:nvPr>
            <p:ph type="body" idx="1"/>
          </p:nvPr>
        </p:nvSpPr>
        <p:spPr>
          <a:xfrm>
            <a:off x="685800" y="2209800"/>
            <a:ext cx="4953000" cy="396239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SzPct val="25000"/>
              <a:buFont typeface="Noto Symbol"/>
              <a:buNone/>
            </a:pPr>
            <a:r>
              <a:rPr lang="en-US" sz="2600" b="0" i="1" u="none" strike="noStrike" cap="none" baseline="0">
                <a:solidFill>
                  <a:srgbClr val="F9E3D6"/>
                </a:solidFill>
                <a:latin typeface="Arial"/>
                <a:ea typeface="Arial"/>
                <a:cs typeface="Arial"/>
                <a:sym typeface="Arial"/>
              </a:rPr>
              <a:t>“Finally, brethren, whatever is </a:t>
            </a:r>
            <a:r>
              <a:rPr lang="en-US" sz="2600" b="1" i="1" u="none" strike="noStrike" cap="none" baseline="0">
                <a:solidFill>
                  <a:srgbClr val="FFFF00"/>
                </a:solidFill>
                <a:latin typeface="Arial"/>
                <a:ea typeface="Arial"/>
                <a:cs typeface="Arial"/>
                <a:sym typeface="Arial"/>
              </a:rPr>
              <a:t>true</a:t>
            </a:r>
            <a:r>
              <a:rPr lang="en-US" sz="2600" b="0" i="1" u="none" strike="noStrike" cap="none" baseline="0">
                <a:solidFill>
                  <a:srgbClr val="F9E3D6"/>
                </a:solidFill>
                <a:latin typeface="Arial"/>
                <a:ea typeface="Arial"/>
                <a:cs typeface="Arial"/>
                <a:sym typeface="Arial"/>
              </a:rPr>
              <a:t>, whatever is </a:t>
            </a:r>
            <a:r>
              <a:rPr lang="en-US" sz="2600" b="1" i="1" u="none" strike="noStrike" cap="none" baseline="0">
                <a:solidFill>
                  <a:srgbClr val="FFFF00"/>
                </a:solidFill>
                <a:latin typeface="Arial"/>
                <a:ea typeface="Arial"/>
                <a:cs typeface="Arial"/>
                <a:sym typeface="Arial"/>
              </a:rPr>
              <a:t>honorable</a:t>
            </a:r>
            <a:r>
              <a:rPr lang="en-US" sz="2600" b="0" i="1" u="none" strike="noStrike" cap="none" baseline="0">
                <a:solidFill>
                  <a:srgbClr val="F9E3D6"/>
                </a:solidFill>
                <a:latin typeface="Arial"/>
                <a:ea typeface="Arial"/>
                <a:cs typeface="Arial"/>
                <a:sym typeface="Arial"/>
              </a:rPr>
              <a:t>, whatever is </a:t>
            </a:r>
            <a:r>
              <a:rPr lang="en-US" sz="2600" b="1" i="1" u="none" strike="noStrike" cap="none" baseline="0">
                <a:solidFill>
                  <a:srgbClr val="FFFF00"/>
                </a:solidFill>
                <a:latin typeface="Arial"/>
                <a:ea typeface="Arial"/>
                <a:cs typeface="Arial"/>
                <a:sym typeface="Arial"/>
              </a:rPr>
              <a:t>right</a:t>
            </a:r>
            <a:r>
              <a:rPr lang="en-US" sz="2600" b="0" i="1" u="none" strike="noStrike" cap="none" baseline="0">
                <a:solidFill>
                  <a:srgbClr val="F9E3D6"/>
                </a:solidFill>
                <a:latin typeface="Arial"/>
                <a:ea typeface="Arial"/>
                <a:cs typeface="Arial"/>
                <a:sym typeface="Arial"/>
              </a:rPr>
              <a:t>, whatever is </a:t>
            </a:r>
            <a:r>
              <a:rPr lang="en-US" sz="2600" b="1" i="1" u="none" strike="noStrike" cap="none" baseline="0">
                <a:solidFill>
                  <a:srgbClr val="FFFF00"/>
                </a:solidFill>
                <a:latin typeface="Arial"/>
                <a:ea typeface="Arial"/>
                <a:cs typeface="Arial"/>
                <a:sym typeface="Arial"/>
              </a:rPr>
              <a:t>pure</a:t>
            </a:r>
            <a:r>
              <a:rPr lang="en-US" sz="2600" b="0" i="1" u="none" strike="noStrike" cap="none" baseline="0">
                <a:solidFill>
                  <a:srgbClr val="F9E3D6"/>
                </a:solidFill>
                <a:latin typeface="Arial"/>
                <a:ea typeface="Arial"/>
                <a:cs typeface="Arial"/>
                <a:sym typeface="Arial"/>
              </a:rPr>
              <a:t>, whatever is </a:t>
            </a:r>
            <a:r>
              <a:rPr lang="en-US" sz="2600" b="1" i="1" u="none" strike="noStrike" cap="none" baseline="0">
                <a:solidFill>
                  <a:srgbClr val="FFFF00"/>
                </a:solidFill>
                <a:latin typeface="Arial"/>
                <a:ea typeface="Arial"/>
                <a:cs typeface="Arial"/>
                <a:sym typeface="Arial"/>
              </a:rPr>
              <a:t>lovely</a:t>
            </a:r>
            <a:r>
              <a:rPr lang="en-US" sz="2600" b="0" i="1" u="none" strike="noStrike" cap="none" baseline="0">
                <a:solidFill>
                  <a:srgbClr val="F9E3D6"/>
                </a:solidFill>
                <a:latin typeface="Arial"/>
                <a:ea typeface="Arial"/>
                <a:cs typeface="Arial"/>
                <a:sym typeface="Arial"/>
              </a:rPr>
              <a:t>, whatever is of </a:t>
            </a:r>
            <a:r>
              <a:rPr lang="en-US" sz="2600" b="1" i="1" u="none" strike="noStrike" cap="none" baseline="0">
                <a:solidFill>
                  <a:srgbClr val="FFFF00"/>
                </a:solidFill>
                <a:latin typeface="Arial"/>
                <a:ea typeface="Arial"/>
                <a:cs typeface="Arial"/>
                <a:sym typeface="Arial"/>
              </a:rPr>
              <a:t>good repute</a:t>
            </a:r>
            <a:r>
              <a:rPr lang="en-US" sz="2600" b="0" i="1" u="none" strike="noStrike" cap="none" baseline="0">
                <a:solidFill>
                  <a:srgbClr val="F9E3D6"/>
                </a:solidFill>
                <a:latin typeface="Arial"/>
                <a:ea typeface="Arial"/>
                <a:cs typeface="Arial"/>
                <a:sym typeface="Arial"/>
              </a:rPr>
              <a:t>, if there is any </a:t>
            </a:r>
            <a:r>
              <a:rPr lang="en-US" sz="2600" b="1" i="1" u="none" strike="noStrike" cap="none" baseline="0">
                <a:solidFill>
                  <a:srgbClr val="FFFF00"/>
                </a:solidFill>
                <a:latin typeface="Arial"/>
                <a:ea typeface="Arial"/>
                <a:cs typeface="Arial"/>
                <a:sym typeface="Arial"/>
              </a:rPr>
              <a:t>excellence</a:t>
            </a:r>
            <a:r>
              <a:rPr lang="en-US" sz="2600" b="0" i="1" u="none" strike="noStrike" cap="none" baseline="0">
                <a:solidFill>
                  <a:srgbClr val="F9E3D6"/>
                </a:solidFill>
                <a:latin typeface="Arial"/>
                <a:ea typeface="Arial"/>
                <a:cs typeface="Arial"/>
                <a:sym typeface="Arial"/>
              </a:rPr>
              <a:t> and if anything </a:t>
            </a:r>
            <a:r>
              <a:rPr lang="en-US" sz="2600" b="1" i="1" u="none" strike="noStrike" cap="none" baseline="0">
                <a:solidFill>
                  <a:srgbClr val="FFFF00"/>
                </a:solidFill>
                <a:latin typeface="Arial"/>
                <a:ea typeface="Arial"/>
                <a:cs typeface="Arial"/>
                <a:sym typeface="Arial"/>
              </a:rPr>
              <a:t>worthy of praise</a:t>
            </a:r>
            <a:r>
              <a:rPr lang="en-US" sz="2600" b="0" i="1" u="none" strike="noStrike" cap="none" baseline="0">
                <a:solidFill>
                  <a:srgbClr val="F9E3D6"/>
                </a:solidFill>
                <a:latin typeface="Arial"/>
                <a:ea typeface="Arial"/>
                <a:cs typeface="Arial"/>
                <a:sym typeface="Arial"/>
              </a:rPr>
              <a:t>, dwell on these things”</a:t>
            </a:r>
          </a:p>
          <a:p>
            <a:pPr marL="0" marR="0" lvl="0" indent="0" algn="l" rtl="0">
              <a:spcBef>
                <a:spcPts val="520"/>
              </a:spcBef>
              <a:buClr>
                <a:schemeClr val="accent3"/>
              </a:buClr>
              <a:buSzPct val="25000"/>
              <a:buFont typeface="Noto Symbol"/>
              <a:buNone/>
            </a:pPr>
            <a:r>
              <a:rPr lang="en-US" sz="2600" b="0" i="1" u="none" strike="noStrike" cap="none" baseline="0">
                <a:solidFill>
                  <a:srgbClr val="F9E3D6"/>
                </a:solidFill>
                <a:latin typeface="Arial"/>
                <a:ea typeface="Arial"/>
                <a:cs typeface="Arial"/>
                <a:sym typeface="Arial"/>
              </a:rPr>
              <a:t>		Philippians 4:</a:t>
            </a:r>
            <a:r>
              <a:rPr lang="en-US" sz="2600" i="1">
                <a:solidFill>
                  <a:srgbClr val="F9E3D6"/>
                </a:solidFill>
              </a:rPr>
              <a:t>8,9</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9ACFD4"/>
              </a:buClr>
              <a:buSzPct val="25000"/>
              <a:buFont typeface="Arial"/>
              <a:buNone/>
            </a:pPr>
            <a:r>
              <a:rPr lang="en-US" sz="4000" b="1" i="0" u="none" strike="noStrike" cap="none" baseline="0">
                <a:solidFill>
                  <a:srgbClr val="9ACFD4"/>
                </a:solidFill>
                <a:latin typeface="Arial"/>
                <a:ea typeface="Arial"/>
                <a:cs typeface="Arial"/>
                <a:sym typeface="Arial"/>
              </a:rPr>
              <a:t>Sharing Faith With Our Patients</a:t>
            </a:r>
          </a:p>
        </p:txBody>
      </p:sp>
      <p:sp>
        <p:nvSpPr>
          <p:cNvPr id="752" name="Shape 752"/>
          <p:cNvSpPr txBox="1">
            <a:spLocks noGrp="1"/>
          </p:cNvSpPr>
          <p:nvPr>
            <p:ph type="body" idx="1"/>
          </p:nvPr>
        </p:nvSpPr>
        <p:spPr>
          <a:xfrm>
            <a:off x="609600" y="2286000"/>
            <a:ext cx="4800600" cy="40385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ymbol"/>
              <a:buChar char="●"/>
            </a:pPr>
            <a:r>
              <a:rPr lang="en-US" sz="2600" b="0" i="0" u="none" strike="noStrike" cap="none" baseline="0">
                <a:solidFill>
                  <a:srgbClr val="F9E3D6"/>
                </a:solidFill>
                <a:latin typeface="Arial"/>
                <a:ea typeface="Arial"/>
                <a:cs typeface="Arial"/>
                <a:sym typeface="Arial"/>
              </a:rPr>
              <a:t>Physical Resources:</a:t>
            </a:r>
          </a:p>
          <a:p>
            <a:pPr marL="640080" marR="0" lvl="1" indent="-259080" algn="l" rtl="0">
              <a:spcBef>
                <a:spcPts val="480"/>
              </a:spcBef>
              <a:buClr>
                <a:schemeClr val="accent1"/>
              </a:buClr>
              <a:buSzPct val="85000"/>
              <a:buFont typeface="Noto Symbol"/>
              <a:buChar char="●"/>
            </a:pPr>
            <a:r>
              <a:rPr lang="en-US" sz="2400" b="0" i="0" u="none" strike="noStrike" cap="none" baseline="0">
                <a:solidFill>
                  <a:srgbClr val="F9E3D6"/>
                </a:solidFill>
                <a:latin typeface="Arial"/>
                <a:ea typeface="Arial"/>
                <a:cs typeface="Arial"/>
                <a:sym typeface="Arial"/>
              </a:rPr>
              <a:t>Health History Form</a:t>
            </a:r>
          </a:p>
          <a:p>
            <a:pPr marL="640080" marR="0" lvl="1" indent="-259080" algn="l" rtl="0">
              <a:spcBef>
                <a:spcPts val="480"/>
              </a:spcBef>
              <a:buClr>
                <a:schemeClr val="accent1"/>
              </a:buClr>
              <a:buSzPct val="85000"/>
              <a:buFont typeface="Noto Symbol"/>
              <a:buChar char="●"/>
            </a:pPr>
            <a:r>
              <a:rPr lang="en-US" sz="2400" b="0" i="0" u="none" strike="noStrike" cap="none" baseline="0">
                <a:solidFill>
                  <a:srgbClr val="F9E3D6"/>
                </a:solidFill>
                <a:latin typeface="Arial"/>
                <a:ea typeface="Arial"/>
                <a:cs typeface="Arial"/>
                <a:sym typeface="Arial"/>
              </a:rPr>
              <a:t>World Magazine</a:t>
            </a:r>
          </a:p>
          <a:p>
            <a:pPr marL="640080" marR="0" lvl="1" indent="-259080" algn="l" rtl="0">
              <a:spcBef>
                <a:spcPts val="480"/>
              </a:spcBef>
              <a:buClr>
                <a:schemeClr val="accent1"/>
              </a:buClr>
              <a:buSzPct val="85000"/>
              <a:buFont typeface="Noto Symbol"/>
              <a:buChar char="●"/>
            </a:pPr>
            <a:r>
              <a:rPr lang="en-US" sz="2400" b="0" i="0" u="none" strike="noStrike" cap="none" baseline="0">
                <a:solidFill>
                  <a:srgbClr val="F9E3D6"/>
                </a:solidFill>
                <a:latin typeface="Arial"/>
                <a:ea typeface="Arial"/>
                <a:cs typeface="Arial"/>
                <a:sym typeface="Arial"/>
              </a:rPr>
              <a:t>Today’s Christian Doctor</a:t>
            </a:r>
          </a:p>
          <a:p>
            <a:pPr marL="640080" marR="0" lvl="1" indent="-259080" algn="l" rtl="0">
              <a:spcBef>
                <a:spcPts val="480"/>
              </a:spcBef>
              <a:buClr>
                <a:schemeClr val="accent1"/>
              </a:buClr>
              <a:buSzPct val="85000"/>
              <a:buFont typeface="Noto Symbol"/>
              <a:buChar char="●"/>
            </a:pPr>
            <a:r>
              <a:rPr lang="en-US" sz="2400" b="0" i="0" u="none" strike="noStrike" cap="none" baseline="0">
                <a:solidFill>
                  <a:srgbClr val="F9E3D6"/>
                </a:solidFill>
                <a:latin typeface="Arial"/>
                <a:ea typeface="Arial"/>
                <a:cs typeface="Arial"/>
                <a:sym typeface="Arial"/>
              </a:rPr>
              <a:t>Books in Waiting Room</a:t>
            </a:r>
          </a:p>
          <a:p>
            <a:pPr marL="640080" marR="0" lvl="1" indent="-259080" algn="l" rtl="0">
              <a:spcBef>
                <a:spcPts val="480"/>
              </a:spcBef>
              <a:buClr>
                <a:schemeClr val="accent1"/>
              </a:buClr>
              <a:buSzPct val="85000"/>
              <a:buFont typeface="Noto Symbol"/>
              <a:buChar char="●"/>
            </a:pPr>
            <a:r>
              <a:rPr lang="en-US" sz="2400" b="0" i="0" u="none" strike="noStrike" cap="none" baseline="0">
                <a:solidFill>
                  <a:srgbClr val="F9E3D6"/>
                </a:solidFill>
                <a:latin typeface="Arial"/>
                <a:ea typeface="Arial"/>
                <a:cs typeface="Arial"/>
                <a:sym typeface="Arial"/>
              </a:rPr>
              <a:t>Steve Green DVD’s: Hide’em In Your Heart</a:t>
            </a:r>
          </a:p>
          <a:p>
            <a:pPr marL="640080" marR="0" lvl="1" indent="-259080" algn="l" rtl="0">
              <a:spcBef>
                <a:spcPts val="480"/>
              </a:spcBef>
              <a:buClr>
                <a:schemeClr val="accent1"/>
              </a:buClr>
              <a:buSzPct val="85000"/>
              <a:buFont typeface="Noto Symbol"/>
              <a:buChar char="●"/>
            </a:pPr>
            <a:r>
              <a:rPr lang="en-US" sz="2400" b="0" i="0" u="none" strike="noStrike" cap="none" baseline="0">
                <a:solidFill>
                  <a:srgbClr val="F9E3D6"/>
                </a:solidFill>
                <a:latin typeface="Arial"/>
                <a:ea typeface="Arial"/>
                <a:cs typeface="Arial"/>
                <a:sym typeface="Arial"/>
              </a:rPr>
              <a:t>Dental Health/Spiritual Health Brochure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Shape 757"/>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9ACFD4"/>
              </a:buClr>
              <a:buSzPct val="25000"/>
              <a:buFont typeface="Arial"/>
              <a:buNone/>
            </a:pPr>
            <a:r>
              <a:rPr lang="en-US" sz="3950" b="1" i="0" u="none" strike="noStrike" cap="none" baseline="0">
                <a:solidFill>
                  <a:srgbClr val="9ACFD4"/>
                </a:solidFill>
                <a:latin typeface="Arial"/>
                <a:ea typeface="Arial"/>
                <a:cs typeface="Arial"/>
                <a:sym typeface="Arial"/>
              </a:rPr>
              <a:t>Sharing Faith With Our Patients</a:t>
            </a:r>
          </a:p>
        </p:txBody>
      </p:sp>
      <p:sp>
        <p:nvSpPr>
          <p:cNvPr id="758" name="Shape 758"/>
          <p:cNvSpPr txBox="1">
            <a:spLocks noGrp="1"/>
          </p:cNvSpPr>
          <p:nvPr>
            <p:ph type="body" idx="1"/>
          </p:nvPr>
        </p:nvSpPr>
        <p:spPr>
          <a:xfrm>
            <a:off x="457200" y="1935480"/>
            <a:ext cx="5029199" cy="4389119"/>
          </a:xfrm>
          <a:prstGeom prst="rect">
            <a:avLst/>
          </a:prstGeom>
          <a:noFill/>
          <a:ln>
            <a:noFill/>
          </a:ln>
        </p:spPr>
        <p:txBody>
          <a:bodyPr lIns="91425" tIns="45700" rIns="91425" bIns="45700" anchor="t" anchorCtr="0">
            <a:noAutofit/>
          </a:bodyPr>
          <a:lstStyle/>
          <a:p>
            <a:pPr marL="0" marR="0" lvl="0" indent="0" algn="ctr" rtl="0">
              <a:spcBef>
                <a:spcPts val="0"/>
              </a:spcBef>
              <a:buClr>
                <a:schemeClr val="accent3"/>
              </a:buClr>
              <a:buFont typeface="Noto Symbol"/>
              <a:buNone/>
            </a:pPr>
            <a:endParaRPr sz="4400" b="0" i="0" u="none" strike="noStrike" cap="none" baseline="0">
              <a:solidFill>
                <a:schemeClr val="dk1"/>
              </a:solidFill>
              <a:latin typeface="Arial"/>
              <a:ea typeface="Arial"/>
              <a:cs typeface="Arial"/>
              <a:sym typeface="Arial"/>
            </a:endParaRPr>
          </a:p>
          <a:p>
            <a:pPr marL="0" marR="0" lvl="0" indent="0" algn="ctr" rtl="0">
              <a:spcBef>
                <a:spcPts val="880"/>
              </a:spcBef>
              <a:buClr>
                <a:schemeClr val="accent3"/>
              </a:buClr>
              <a:buFont typeface="Noto Symbol"/>
              <a:buNone/>
            </a:pPr>
            <a:endParaRPr sz="4400" b="0" i="0" u="none" strike="noStrike" cap="none" baseline="0">
              <a:solidFill>
                <a:srgbClr val="F9E3D6"/>
              </a:solidFill>
              <a:latin typeface="Arial"/>
              <a:ea typeface="Arial"/>
              <a:cs typeface="Arial"/>
              <a:sym typeface="Arial"/>
            </a:endParaRPr>
          </a:p>
          <a:p>
            <a:pPr marL="0" marR="0" lvl="0" indent="0" algn="ctr" rtl="0">
              <a:spcBef>
                <a:spcPts val="880"/>
              </a:spcBef>
              <a:buClr>
                <a:schemeClr val="accent3"/>
              </a:buClr>
              <a:buSzPct val="25000"/>
              <a:buFont typeface="Noto Symbol"/>
              <a:buNone/>
            </a:pPr>
            <a:r>
              <a:rPr lang="en-US" sz="4400" b="0" i="0" u="none" strike="noStrike" cap="none" baseline="0">
                <a:solidFill>
                  <a:srgbClr val="F9E3D6"/>
                </a:solidFill>
                <a:latin typeface="Arial"/>
                <a:ea typeface="Arial"/>
                <a:cs typeface="Arial"/>
                <a:sym typeface="Arial"/>
              </a:rPr>
              <a:t>Crystal</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Shape 764"/>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9ACFD4"/>
              </a:buClr>
              <a:buSzPct val="25000"/>
              <a:buFont typeface="Arial"/>
              <a:buNone/>
            </a:pPr>
            <a:r>
              <a:rPr lang="en-US" sz="3950" b="1" i="0" u="none" strike="noStrike" cap="none" baseline="0">
                <a:solidFill>
                  <a:srgbClr val="9ACFD4"/>
                </a:solidFill>
                <a:latin typeface="Arial"/>
                <a:ea typeface="Arial"/>
                <a:cs typeface="Arial"/>
                <a:sym typeface="Arial"/>
              </a:rPr>
              <a:t>Sharing Faith With Our Patients</a:t>
            </a:r>
          </a:p>
        </p:txBody>
      </p:sp>
      <p:sp>
        <p:nvSpPr>
          <p:cNvPr id="765" name="Shape 765"/>
          <p:cNvSpPr txBox="1">
            <a:spLocks noGrp="1"/>
          </p:cNvSpPr>
          <p:nvPr>
            <p:ph type="body" idx="1"/>
          </p:nvPr>
        </p:nvSpPr>
        <p:spPr>
          <a:xfrm>
            <a:off x="457200" y="1935480"/>
            <a:ext cx="5029199" cy="4389119"/>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Clr>
                <a:schemeClr val="accent3"/>
              </a:buClr>
              <a:buFont typeface="Noto Symbol"/>
              <a:buNone/>
            </a:pPr>
            <a:endParaRPr sz="2100" b="0" i="0" u="none" strike="noStrike" cap="none" baseline="0">
              <a:solidFill>
                <a:schemeClr val="dk1"/>
              </a:solidFill>
              <a:latin typeface="Arial"/>
              <a:ea typeface="Arial"/>
              <a:cs typeface="Arial"/>
              <a:sym typeface="Arial"/>
            </a:endParaRPr>
          </a:p>
          <a:p>
            <a:pPr marL="0" marR="0" lvl="0" indent="0" algn="ctr" rtl="0">
              <a:lnSpc>
                <a:spcPct val="80000"/>
              </a:lnSpc>
              <a:spcBef>
                <a:spcPts val="418"/>
              </a:spcBef>
              <a:buClr>
                <a:schemeClr val="accent3"/>
              </a:buClr>
              <a:buFont typeface="Noto Symbol"/>
              <a:buNone/>
            </a:pPr>
            <a:endParaRPr sz="2100" b="0" i="0" u="none" strike="noStrike" cap="none" baseline="0">
              <a:solidFill>
                <a:srgbClr val="F9E3D6"/>
              </a:solidFill>
              <a:latin typeface="Arial"/>
              <a:ea typeface="Arial"/>
              <a:cs typeface="Arial"/>
              <a:sym typeface="Arial"/>
            </a:endParaRPr>
          </a:p>
          <a:p>
            <a:pPr marL="0" marR="0" lvl="0" indent="0" algn="ctr" rtl="0">
              <a:lnSpc>
                <a:spcPct val="80000"/>
              </a:lnSpc>
              <a:spcBef>
                <a:spcPts val="420"/>
              </a:spcBef>
              <a:buClr>
                <a:schemeClr val="accent3"/>
              </a:buClr>
              <a:buSzPct val="25000"/>
              <a:buFont typeface="Noto Symbol"/>
              <a:buNone/>
            </a:pPr>
            <a:r>
              <a:rPr lang="en-US" sz="2100" b="0" i="0" u="none" strike="noStrike" cap="none" baseline="0">
                <a:solidFill>
                  <a:srgbClr val="F9E3D6"/>
                </a:solidFill>
                <a:latin typeface="Arial"/>
                <a:ea typeface="Arial"/>
                <a:cs typeface="Arial"/>
                <a:sym typeface="Arial"/>
              </a:rPr>
              <a:t>“When I came (to your office), I wanted what you and the nurses had.  Most other Christians that I came across knew a lot and preached to me, but there wasn’t that spark, that light that shined through when I entered this office.  The love of God was through the whole office.  I could definitely see that in everybody.  I knew that it wasn’t just a dental office where it was only about dental health.  I knew there was something more to it.”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9ACFD4"/>
              </a:buClr>
              <a:buSzPct val="25000"/>
              <a:buFont typeface="Arial"/>
              <a:buNone/>
            </a:pPr>
            <a:r>
              <a:rPr lang="en-US" sz="3950" b="1" i="0" u="none" strike="noStrike" cap="none" baseline="0">
                <a:solidFill>
                  <a:srgbClr val="9ACFD4"/>
                </a:solidFill>
                <a:latin typeface="Arial"/>
                <a:ea typeface="Arial"/>
                <a:cs typeface="Arial"/>
                <a:sym typeface="Arial"/>
              </a:rPr>
              <a:t>Sharing Faith With Our Patients</a:t>
            </a:r>
          </a:p>
        </p:txBody>
      </p:sp>
      <p:sp>
        <p:nvSpPr>
          <p:cNvPr id="772" name="Shape 772"/>
          <p:cNvSpPr txBox="1">
            <a:spLocks noGrp="1"/>
          </p:cNvSpPr>
          <p:nvPr>
            <p:ph type="body" idx="1"/>
          </p:nvPr>
        </p:nvSpPr>
        <p:spPr>
          <a:xfrm>
            <a:off x="457200" y="1935480"/>
            <a:ext cx="5029199" cy="4389119"/>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Clr>
                <a:schemeClr val="accent3"/>
              </a:buClr>
              <a:buFont typeface="Noto Symbol"/>
              <a:buNone/>
            </a:pPr>
            <a:endParaRPr sz="2750" b="0" i="0" u="none" strike="noStrike" cap="none" baseline="0">
              <a:solidFill>
                <a:schemeClr val="dk1"/>
              </a:solidFill>
              <a:latin typeface="Arial"/>
              <a:ea typeface="Arial"/>
              <a:cs typeface="Arial"/>
              <a:sym typeface="Arial"/>
            </a:endParaRPr>
          </a:p>
          <a:p>
            <a:pPr marL="0" marR="0" lvl="0" indent="0" algn="ctr" rtl="0">
              <a:lnSpc>
                <a:spcPct val="80000"/>
              </a:lnSpc>
              <a:spcBef>
                <a:spcPts val="550"/>
              </a:spcBef>
              <a:buClr>
                <a:schemeClr val="accent3"/>
              </a:buClr>
              <a:buFont typeface="Noto Symbol"/>
              <a:buNone/>
            </a:pPr>
            <a:endParaRPr sz="2750" b="0" i="0" u="none" strike="noStrike" cap="none" baseline="0">
              <a:solidFill>
                <a:srgbClr val="F9E3D6"/>
              </a:solidFill>
              <a:latin typeface="Arial"/>
              <a:ea typeface="Arial"/>
              <a:cs typeface="Arial"/>
              <a:sym typeface="Arial"/>
            </a:endParaRPr>
          </a:p>
          <a:p>
            <a:pPr marL="0" marR="0" lvl="0" indent="0" algn="ctr" rtl="0">
              <a:lnSpc>
                <a:spcPct val="80000"/>
              </a:lnSpc>
              <a:spcBef>
                <a:spcPts val="550"/>
              </a:spcBef>
              <a:buClr>
                <a:schemeClr val="accent3"/>
              </a:buClr>
              <a:buSzPct val="25000"/>
              <a:buFont typeface="Noto Symbol"/>
              <a:buNone/>
            </a:pPr>
            <a:r>
              <a:rPr lang="en-US" sz="2750" b="0" i="0" u="none" strike="noStrike" cap="none" baseline="0">
                <a:solidFill>
                  <a:srgbClr val="F9E3D6"/>
                </a:solidFill>
                <a:latin typeface="Arial"/>
                <a:ea typeface="Arial"/>
                <a:cs typeface="Arial"/>
                <a:sym typeface="Arial"/>
              </a:rPr>
              <a:t>“Unfortunately, it took me sitting in a jail cell to realize that I no longer could control my life.  It wasn’t something I could do on my own any more… I knew that it was time to allow Jesus to be the leader of my life.”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9ACFD4"/>
              </a:buClr>
              <a:buSzPct val="25000"/>
              <a:buFont typeface="Arial"/>
              <a:buNone/>
            </a:pPr>
            <a:r>
              <a:rPr lang="en-US" sz="3950" b="1" i="0" u="none" strike="noStrike" cap="none" baseline="0">
                <a:solidFill>
                  <a:srgbClr val="9ACFD4"/>
                </a:solidFill>
                <a:latin typeface="Arial"/>
                <a:ea typeface="Arial"/>
                <a:cs typeface="Arial"/>
                <a:sym typeface="Arial"/>
              </a:rPr>
              <a:t>Sharing Faith With Our Patients</a:t>
            </a:r>
          </a:p>
        </p:txBody>
      </p:sp>
      <p:sp>
        <p:nvSpPr>
          <p:cNvPr id="779" name="Shape 779"/>
          <p:cNvSpPr txBox="1">
            <a:spLocks noGrp="1"/>
          </p:cNvSpPr>
          <p:nvPr>
            <p:ph type="body" idx="1"/>
          </p:nvPr>
        </p:nvSpPr>
        <p:spPr>
          <a:xfrm>
            <a:off x="457200" y="1935480"/>
            <a:ext cx="5029199" cy="4389119"/>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Clr>
                <a:schemeClr val="accent3"/>
              </a:buClr>
              <a:buFont typeface="Noto Symbol"/>
              <a:buNone/>
            </a:pPr>
            <a:endParaRPr sz="2400" b="0" i="0" u="none" strike="noStrike" cap="none" baseline="0">
              <a:solidFill>
                <a:schemeClr val="dk1"/>
              </a:solidFill>
              <a:latin typeface="Arial"/>
              <a:ea typeface="Arial"/>
              <a:cs typeface="Arial"/>
              <a:sym typeface="Arial"/>
            </a:endParaRPr>
          </a:p>
          <a:p>
            <a:pPr marL="0" marR="0" lvl="0" indent="0" algn="ctr" rtl="0">
              <a:lnSpc>
                <a:spcPct val="80000"/>
              </a:lnSpc>
              <a:spcBef>
                <a:spcPts val="484"/>
              </a:spcBef>
              <a:buClr>
                <a:schemeClr val="accent3"/>
              </a:buClr>
              <a:buFont typeface="Noto Symbol"/>
              <a:buNone/>
            </a:pPr>
            <a:endParaRPr sz="2400" b="0" i="0" u="none" strike="noStrike" cap="none" baseline="0">
              <a:solidFill>
                <a:srgbClr val="F9E3D6"/>
              </a:solidFill>
              <a:latin typeface="Arial"/>
              <a:ea typeface="Arial"/>
              <a:cs typeface="Arial"/>
              <a:sym typeface="Arial"/>
            </a:endParaRPr>
          </a:p>
          <a:p>
            <a:pPr marL="0" marR="0" lvl="0" indent="0" algn="ctr" rtl="0">
              <a:lnSpc>
                <a:spcPct val="80000"/>
              </a:lnSpc>
              <a:spcBef>
                <a:spcPts val="480"/>
              </a:spcBef>
              <a:buClr>
                <a:schemeClr val="accent3"/>
              </a:buClr>
              <a:buSzPct val="25000"/>
              <a:buFont typeface="Noto Symbol"/>
              <a:buNone/>
            </a:pPr>
            <a:r>
              <a:rPr lang="en-US" sz="2400" b="0" i="0" u="none" strike="noStrike" cap="none" baseline="0">
                <a:solidFill>
                  <a:srgbClr val="F9E3D6"/>
                </a:solidFill>
                <a:latin typeface="Arial"/>
                <a:ea typeface="Arial"/>
                <a:cs typeface="Arial"/>
                <a:sym typeface="Arial"/>
              </a:rPr>
              <a:t>Crystal’s Advice: “…let the light in them shine through… that warms even someone who is not a Christian… it warms their heart.  I know they’ve got to feel it.  So in everything that you do, do it so that it glorifies God.  Then the love of God for others will shine through you, and even if your patient is angry, they will still see it and want it for themselves.”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title"/>
          </p:nvPr>
        </p:nvSpPr>
        <p:spPr>
          <a:xfrm>
            <a:off x="2133600" y="381000"/>
            <a:ext cx="6705599" cy="1676399"/>
          </a:xfrm>
          <a:prstGeom prst="rect">
            <a:avLst/>
          </a:prstGeom>
          <a:noFill/>
          <a:ln>
            <a:noFill/>
          </a:ln>
        </p:spPr>
        <p:txBody>
          <a:bodyPr lIns="0" tIns="45700" rIns="0" bIns="0" anchor="b" anchorCtr="0">
            <a:noAutofit/>
          </a:bodyPr>
          <a:lstStyle/>
          <a:p>
            <a:pPr marL="0" marR="0" lvl="0" indent="0" algn="l" rtl="0">
              <a:spcBef>
                <a:spcPts val="0"/>
              </a:spcBef>
              <a:buClr>
                <a:srgbClr val="92D050"/>
              </a:buClr>
              <a:buSzPct val="25000"/>
              <a:buFont typeface="Arial"/>
              <a:buNone/>
            </a:pPr>
            <a:r>
              <a:rPr lang="en-US" sz="4000" b="1" dirty="0" smtClean="0">
                <a:solidFill>
                  <a:srgbClr val="92D050"/>
                </a:solidFill>
              </a:rPr>
              <a:t>Final Thought</a:t>
            </a:r>
            <a:endParaRPr lang="en-US" sz="4000" b="1" i="0" u="none" strike="noStrike" cap="none" baseline="0" dirty="0">
              <a:solidFill>
                <a:srgbClr val="92D050"/>
              </a:solidFill>
              <a:latin typeface="Arial"/>
              <a:ea typeface="Arial"/>
              <a:cs typeface="Arial"/>
              <a:sym typeface="Arial"/>
            </a:endParaRPr>
          </a:p>
        </p:txBody>
      </p:sp>
      <p:sp>
        <p:nvSpPr>
          <p:cNvPr id="786" name="Shape 786"/>
          <p:cNvSpPr txBox="1">
            <a:spLocks noGrp="1"/>
          </p:cNvSpPr>
          <p:nvPr>
            <p:ph type="body" idx="1"/>
          </p:nvPr>
        </p:nvSpPr>
        <p:spPr>
          <a:xfrm>
            <a:off x="609600" y="3124200"/>
            <a:ext cx="4876799" cy="3276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SzPct val="25000"/>
              <a:buFont typeface="Noto Symbol"/>
              <a:buNone/>
            </a:pPr>
            <a:r>
              <a:rPr lang="en-US" sz="2600" dirty="0" smtClean="0">
                <a:solidFill>
                  <a:srgbClr val="C5E670"/>
                </a:solidFill>
              </a:rPr>
              <a:t>But if I say, “I will not remember Him or speak anymore in His name,” then it my heart it becomes like a burning fire shut up in my bones; and I am weary of holding it in, and I cannot endure it.”</a:t>
            </a:r>
            <a:endParaRPr lang="en-US" sz="2600" b="0" u="none" strike="noStrike" cap="none" baseline="0" dirty="0">
              <a:solidFill>
                <a:srgbClr val="C5E670"/>
              </a:solidFill>
              <a:latin typeface="Arial"/>
              <a:ea typeface="Arial"/>
              <a:cs typeface="Arial"/>
              <a:sym typeface="Arial"/>
            </a:endParaRPr>
          </a:p>
        </p:txBody>
      </p:sp>
    </p:spTree>
    <p:extLst>
      <p:ext uri="{BB962C8B-B14F-4D97-AF65-F5344CB8AC3E}">
        <p14:creationId xmlns:p14="http://schemas.microsoft.com/office/powerpoint/2010/main" val="371461049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Shape 792"/>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rgbClr val="9ACFD4"/>
              </a:buClr>
              <a:buSzPct val="25000"/>
              <a:buFont typeface="Arial"/>
              <a:buNone/>
            </a:pPr>
            <a:r>
              <a:rPr lang="en-US" sz="4000" b="1" i="0" u="none" strike="noStrike" cap="none" baseline="0">
                <a:solidFill>
                  <a:srgbClr val="9ACFD4"/>
                </a:solidFill>
                <a:latin typeface="Arial"/>
                <a:ea typeface="Arial"/>
                <a:cs typeface="Arial"/>
                <a:sym typeface="Arial"/>
              </a:rPr>
              <a:t>Sharing Faith With Our Patients</a:t>
            </a:r>
          </a:p>
        </p:txBody>
      </p:sp>
      <p:sp>
        <p:nvSpPr>
          <p:cNvPr id="793" name="Shape 793"/>
          <p:cNvSpPr txBox="1">
            <a:spLocks noGrp="1"/>
          </p:cNvSpPr>
          <p:nvPr>
            <p:ph type="body" idx="1"/>
          </p:nvPr>
        </p:nvSpPr>
        <p:spPr>
          <a:xfrm>
            <a:off x="1219200" y="2133600"/>
            <a:ext cx="4648199" cy="4389119"/>
          </a:xfrm>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Font typeface="Noto Symbol"/>
              <a:buNone/>
            </a:pPr>
            <a:endParaRPr sz="2600" b="0" i="0" u="none" strike="noStrike" cap="none" baseline="0">
              <a:solidFill>
                <a:srgbClr val="72951A"/>
              </a:solidFill>
              <a:latin typeface="Arial"/>
              <a:ea typeface="Arial"/>
              <a:cs typeface="Arial"/>
              <a:sym typeface="Arial"/>
            </a:endParaRPr>
          </a:p>
          <a:p>
            <a:pPr marL="0" marR="0" lvl="0" indent="0" algn="l" rtl="0">
              <a:spcBef>
                <a:spcPts val="880"/>
              </a:spcBef>
              <a:buClr>
                <a:schemeClr val="accent3"/>
              </a:buClr>
              <a:buSzPct val="25000"/>
              <a:buFont typeface="Noto Symbol"/>
              <a:buNone/>
            </a:pPr>
            <a:r>
              <a:rPr lang="en-US" sz="4400" b="0" i="0" u="none" strike="noStrike" cap="none" baseline="0">
                <a:solidFill>
                  <a:srgbClr val="F9E3D6"/>
                </a:solidFill>
                <a:latin typeface="Arial"/>
                <a:ea typeface="Arial"/>
                <a:cs typeface="Arial"/>
                <a:sym typeface="Arial"/>
              </a:rPr>
              <a:t>Questions?</a:t>
            </a:r>
          </a:p>
          <a:p>
            <a:pPr marL="0" marR="0" lvl="0" indent="0" algn="l" rtl="0">
              <a:spcBef>
                <a:spcPts val="880"/>
              </a:spcBef>
              <a:buClr>
                <a:schemeClr val="accent3"/>
              </a:buClr>
              <a:buFont typeface="Noto Symbol"/>
              <a:buNone/>
            </a:pPr>
            <a:endParaRPr sz="4400" b="0" i="0" u="none" strike="noStrike" cap="none" baseline="0">
              <a:solidFill>
                <a:srgbClr val="F9E3D6"/>
              </a:solidFill>
              <a:latin typeface="Arial"/>
              <a:ea typeface="Arial"/>
              <a:cs typeface="Arial"/>
              <a:sym typeface="Arial"/>
            </a:endParaRPr>
          </a:p>
          <a:p>
            <a:pPr marL="0" marR="0" lvl="0" indent="0" algn="l" rtl="0">
              <a:spcBef>
                <a:spcPts val="880"/>
              </a:spcBef>
              <a:buClr>
                <a:schemeClr val="accent3"/>
              </a:buClr>
              <a:buSzPct val="25000"/>
              <a:buFont typeface="Noto Symbol"/>
              <a:buNone/>
            </a:pPr>
            <a:r>
              <a:rPr lang="en-US" sz="4400" b="0" i="0" u="none" strike="noStrike" cap="none" baseline="0">
                <a:solidFill>
                  <a:srgbClr val="F9E3D6"/>
                </a:solidFill>
                <a:latin typeface="Arial"/>
                <a:ea typeface="Arial"/>
                <a:cs typeface="Arial"/>
                <a:sym typeface="Arial"/>
              </a:rPr>
              <a:t>Comments?</a:t>
            </a:r>
          </a:p>
          <a:p>
            <a:pPr marL="274320" marR="0" lvl="0" indent="-117475" algn="l" rtl="0">
              <a:spcBef>
                <a:spcPts val="520"/>
              </a:spcBef>
              <a:buClr>
                <a:schemeClr val="accent3"/>
              </a:buClr>
              <a:buFont typeface="Noto Symbo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rgbClr val="FFFF00"/>
              </a:buClr>
              <a:buSzPct val="25000"/>
              <a:buFont typeface="Arial"/>
              <a:buNone/>
            </a:pPr>
            <a:r>
              <a:rPr lang="en-US" sz="4400" b="1" i="0" u="none" strike="noStrike" cap="none" baseline="0">
                <a:solidFill>
                  <a:srgbClr val="FFFF00"/>
                </a:solidFill>
                <a:latin typeface="Arial"/>
                <a:ea typeface="Arial"/>
                <a:cs typeface="Arial"/>
                <a:sym typeface="Arial"/>
              </a:rPr>
              <a:t>The Nature of Truth</a:t>
            </a:r>
          </a:p>
        </p:txBody>
      </p:sp>
      <p:sp>
        <p:nvSpPr>
          <p:cNvPr id="307" name="Shape 307"/>
          <p:cNvSpPr txBox="1">
            <a:spLocks noGrp="1"/>
          </p:cNvSpPr>
          <p:nvPr>
            <p:ph type="body" idx="1"/>
          </p:nvPr>
        </p:nvSpPr>
        <p:spPr>
          <a:xfrm>
            <a:off x="914400" y="1935480"/>
            <a:ext cx="4953000" cy="4389119"/>
          </a:xfrm>
          <a:prstGeom prst="rect">
            <a:avLst/>
          </a:prstGeom>
          <a:noFill/>
          <a:ln>
            <a:noFill/>
          </a:ln>
        </p:spPr>
        <p:txBody>
          <a:bodyPr lIns="91425" tIns="45700" rIns="91425" bIns="45700" anchor="t" anchorCtr="0">
            <a:noAutofit/>
          </a:bodyPr>
          <a:lstStyle/>
          <a:p>
            <a:pPr marL="274320" marR="0" lvl="0" indent="-117475" algn="l" rtl="0">
              <a:spcBef>
                <a:spcPts val="0"/>
              </a:spcBef>
              <a:buClr>
                <a:schemeClr val="accent3"/>
              </a:buClr>
              <a:buFont typeface="Noto Symbol"/>
              <a:buNone/>
            </a:pPr>
            <a:endParaRPr sz="2600" b="0" i="0" u="none" strike="noStrike" cap="none" baseline="0" dirty="0">
              <a:solidFill>
                <a:srgbClr val="DDEFF0"/>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none" strike="noStrike" cap="none" baseline="0" dirty="0">
                <a:solidFill>
                  <a:srgbClr val="C5E670"/>
                </a:solidFill>
                <a:latin typeface="Arial"/>
                <a:ea typeface="Arial"/>
                <a:cs typeface="Arial"/>
                <a:sym typeface="Arial"/>
              </a:rPr>
              <a:t>Q. Is the source really credible?</a:t>
            </a:r>
          </a:p>
          <a:p>
            <a:pPr marL="0" marR="0" lvl="0" indent="0" algn="l" rtl="0">
              <a:spcBef>
                <a:spcPts val="520"/>
              </a:spcBef>
              <a:buClr>
                <a:schemeClr val="accent3"/>
              </a:buClr>
              <a:buFont typeface="Noto Symbol"/>
              <a:buNone/>
            </a:pPr>
            <a:endParaRPr sz="2600" b="0" i="0" u="none" strike="noStrike" cap="none" baseline="0" dirty="0">
              <a:solidFill>
                <a:srgbClr val="DDEFF0"/>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none" strike="noStrike" cap="none" baseline="0" dirty="0">
                <a:solidFill>
                  <a:srgbClr val="C5E670"/>
                </a:solidFill>
                <a:latin typeface="Arial"/>
                <a:ea typeface="Arial"/>
                <a:cs typeface="Arial"/>
                <a:sym typeface="Arial"/>
              </a:rPr>
              <a:t>Is Jesus Christ really who He claimed to be?</a:t>
            </a:r>
          </a:p>
          <a:p>
            <a:pPr marL="274320" marR="0" lvl="0" indent="-117475" algn="l" rtl="0">
              <a:spcBef>
                <a:spcPts val="520"/>
              </a:spcBef>
              <a:buClr>
                <a:schemeClr val="accent3"/>
              </a:buClr>
              <a:buFont typeface="Noto Symbol"/>
              <a:buNone/>
            </a:pPr>
            <a:endParaRPr sz="2600" b="0" i="0" u="none" strike="noStrike" cap="none" baseline="0" dirty="0">
              <a:solidFill>
                <a:srgbClr val="C5E670"/>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none" strike="noStrike" cap="none" baseline="0" dirty="0">
                <a:solidFill>
                  <a:srgbClr val="C5E670"/>
                </a:solidFill>
                <a:latin typeface="Arial"/>
                <a:ea typeface="Arial"/>
                <a:cs typeface="Arial"/>
                <a:sym typeface="Arial"/>
              </a:rPr>
              <a:t>Is the Bible really the Word of God?</a:t>
            </a:r>
          </a:p>
          <a:p>
            <a:pPr marL="274320" marR="0" lvl="0" indent="-117475" algn="l" rtl="0">
              <a:spcBef>
                <a:spcPts val="520"/>
              </a:spcBef>
              <a:buClr>
                <a:schemeClr val="accent3"/>
              </a:buClr>
              <a:buFont typeface="Noto Symbol"/>
              <a:buNone/>
            </a:pPr>
            <a:endParaRPr sz="2600" b="0" i="0" u="none" strike="noStrike" cap="none" baseline="0" dirty="0">
              <a:solidFill>
                <a:srgbClr val="72951A"/>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rgbClr val="DDEFF0"/>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rgbClr val="DDEFF0"/>
              </a:solidFill>
              <a:latin typeface="Arial"/>
              <a:ea typeface="Arial"/>
              <a:cs typeface="Arial"/>
              <a:sym typeface="Arial"/>
            </a:endParaRPr>
          </a:p>
          <a:p>
            <a:pPr marL="274320" marR="0" lvl="0" indent="-11747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
                                            <p:txEl>
                                              <p:pRg st="9" end="9"/>
                                            </p:txEl>
                                          </p:spTgt>
                                        </p:tgtEl>
                                        <p:attrNameLst>
                                          <p:attrName>style.visibility</p:attrName>
                                        </p:attrNameLst>
                                      </p:cBhvr>
                                      <p:to>
                                        <p:strVal val="visible"/>
                                      </p:to>
                                    </p:set>
                                    <p:anim calcmode="lin" valueType="num">
                                      <p:cBhvr additive="base">
                                        <p:cTn id="7" dur="500"/>
                                        <p:tgtEl>
                                          <p:spTgt spid="307">
                                            <p:txEl>
                                              <p:pRg st="9" end="9"/>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
                                            <p:txEl>
                                              <p:pRg st="1" end="1"/>
                                            </p:txEl>
                                          </p:spTgt>
                                        </p:tgtEl>
                                        <p:attrNameLst>
                                          <p:attrName>style.visibility</p:attrName>
                                        </p:attrNameLst>
                                      </p:cBhvr>
                                      <p:to>
                                        <p:strVal val="visible"/>
                                      </p:to>
                                    </p:set>
                                    <p:animEffect transition="in" filter="dissolve">
                                      <p:cBhvr>
                                        <p:cTn id="12" dur="500"/>
                                        <p:tgtEl>
                                          <p:spTgt spid="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rgbClr val="FFFF00"/>
              </a:buClr>
              <a:buSzPct val="25000"/>
              <a:buFont typeface="Arial"/>
              <a:buNone/>
            </a:pPr>
            <a:r>
              <a:rPr lang="en-US" sz="4400" b="0" i="0" u="none" strike="noStrike" cap="none" baseline="0">
                <a:solidFill>
                  <a:srgbClr val="FFFF00"/>
                </a:solidFill>
                <a:latin typeface="Arial"/>
                <a:ea typeface="Arial"/>
                <a:cs typeface="Arial"/>
                <a:sym typeface="Arial"/>
              </a:rPr>
              <a:t>The Nature of Truth</a:t>
            </a:r>
          </a:p>
        </p:txBody>
      </p:sp>
      <p:sp>
        <p:nvSpPr>
          <p:cNvPr id="314" name="Shape 314"/>
          <p:cNvSpPr txBox="1">
            <a:spLocks noGrp="1"/>
          </p:cNvSpPr>
          <p:nvPr>
            <p:ph type="body" idx="1"/>
          </p:nvPr>
        </p:nvSpPr>
        <p:spPr>
          <a:xfrm>
            <a:off x="457200" y="2209800"/>
            <a:ext cx="5257799" cy="41148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3"/>
              </a:buClr>
              <a:buSzPct val="95000"/>
              <a:buFont typeface="Noto Symbol"/>
              <a:buChar char="●"/>
            </a:pPr>
            <a:r>
              <a:rPr lang="en-US" sz="2600" b="0" i="0" u="none" strike="noStrike" cap="none" baseline="0" dirty="0">
                <a:solidFill>
                  <a:srgbClr val="92D050"/>
                </a:solidFill>
                <a:latin typeface="Arial"/>
                <a:ea typeface="Arial"/>
                <a:cs typeface="Arial"/>
                <a:sym typeface="Arial"/>
              </a:rPr>
              <a:t>Two Sources of God’s Revelation:</a:t>
            </a:r>
          </a:p>
          <a:p>
            <a:pPr marL="274320" marR="0" lvl="0" indent="-117475" algn="l" rtl="0">
              <a:spcBef>
                <a:spcPts val="520"/>
              </a:spcBef>
              <a:buClr>
                <a:schemeClr val="accent3"/>
              </a:buClr>
              <a:buFont typeface="Noto Symbol"/>
              <a:buNone/>
            </a:pPr>
            <a:endParaRPr sz="2600" b="0" i="0" u="none" strike="noStrike" cap="none" baseline="0" dirty="0">
              <a:solidFill>
                <a:srgbClr val="92D050"/>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none" strike="noStrike" cap="none" baseline="0" dirty="0">
                <a:solidFill>
                  <a:srgbClr val="FFFF00"/>
                </a:solidFill>
                <a:latin typeface="Arial"/>
                <a:ea typeface="Arial"/>
                <a:cs typeface="Arial"/>
                <a:sym typeface="Arial"/>
              </a:rPr>
              <a:t>General Revelation (God’s Creation)</a:t>
            </a:r>
          </a:p>
          <a:p>
            <a:pPr marL="274320" marR="0" lvl="0" indent="-117475" algn="l" rtl="0">
              <a:spcBef>
                <a:spcPts val="520"/>
              </a:spcBef>
              <a:buClr>
                <a:schemeClr val="accent3"/>
              </a:buClr>
              <a:buFont typeface="Noto Symbol"/>
              <a:buNone/>
            </a:pPr>
            <a:endParaRPr sz="2600" b="0" i="0" u="none" strike="noStrike" cap="none" baseline="0" dirty="0">
              <a:solidFill>
                <a:srgbClr val="72951A"/>
              </a:solidFill>
              <a:latin typeface="Arial"/>
              <a:ea typeface="Arial"/>
              <a:cs typeface="Arial"/>
              <a:sym typeface="Arial"/>
            </a:endParaRPr>
          </a:p>
          <a:p>
            <a:pPr marL="274320" marR="0" lvl="0" indent="-274320" algn="l" rtl="0">
              <a:spcBef>
                <a:spcPts val="520"/>
              </a:spcBef>
              <a:buClr>
                <a:schemeClr val="accent3"/>
              </a:buClr>
              <a:buSzPct val="95000"/>
              <a:buFont typeface="Noto Symbol"/>
              <a:buChar char="●"/>
            </a:pPr>
            <a:r>
              <a:rPr lang="en-US" sz="2600" b="0" i="0" u="none" strike="noStrike" cap="none" baseline="0" dirty="0">
                <a:solidFill>
                  <a:srgbClr val="FFFF00"/>
                </a:solidFill>
                <a:latin typeface="Arial"/>
                <a:ea typeface="Arial"/>
                <a:cs typeface="Arial"/>
                <a:sym typeface="Arial"/>
              </a:rPr>
              <a:t>Special Revelation (God’s Word, the Bible) - speaks to every area of life in an authoritative way</a:t>
            </a:r>
          </a:p>
          <a:p>
            <a:pPr marL="274320" marR="0" lvl="0" indent="-117475" algn="l" rtl="0">
              <a:spcBef>
                <a:spcPts val="520"/>
              </a:spcBef>
              <a:buClr>
                <a:schemeClr val="accent3"/>
              </a:buClr>
              <a:buFont typeface="Noto Symbol"/>
              <a:buNone/>
            </a:pPr>
            <a:endParaRPr sz="2600" b="0" i="0" u="none" strike="noStrike" cap="none" baseline="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ow">
  <a:themeElements>
    <a:clrScheme name="Composite">
      <a:dk1>
        <a:srgbClr val="000000"/>
      </a:dk1>
      <a:lt1>
        <a:srgbClr val="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2894</TotalTime>
  <Words>3789</Words>
  <Application>Microsoft Macintosh PowerPoint</Application>
  <PresentationFormat>On-screen Show (4:3)</PresentationFormat>
  <Paragraphs>533</Paragraphs>
  <Slides>77</Slides>
  <Notes>77</Notes>
  <HiddenSlides>0</HiddenSlides>
  <MMClips>0</MMClips>
  <ScaleCrop>false</ScaleCrop>
  <HeadingPairs>
    <vt:vector size="4" baseType="variant">
      <vt:variant>
        <vt:lpstr>Theme</vt:lpstr>
      </vt:variant>
      <vt:variant>
        <vt:i4>3</vt:i4>
      </vt:variant>
      <vt:variant>
        <vt:lpstr>Slide Titles</vt:lpstr>
      </vt:variant>
      <vt:variant>
        <vt:i4>77</vt:i4>
      </vt:variant>
    </vt:vector>
  </HeadingPairs>
  <TitlesOfParts>
    <vt:vector size="80" baseType="lpstr">
      <vt:lpstr>Flow</vt:lpstr>
      <vt:lpstr>1_Custom Design</vt:lpstr>
      <vt:lpstr>2_Custom Design</vt:lpstr>
      <vt:lpstr>Light and Life: Being living letters in a post-Christian world  October 17, 2015</vt:lpstr>
      <vt:lpstr>  </vt:lpstr>
      <vt:lpstr>  </vt:lpstr>
      <vt:lpstr>The Nature of Truth</vt:lpstr>
      <vt:lpstr>The Nature of Truth</vt:lpstr>
      <vt:lpstr>The Nature of Truth</vt:lpstr>
      <vt:lpstr>The Nature of Truth</vt:lpstr>
      <vt:lpstr>The Nature of Truth</vt:lpstr>
      <vt:lpstr>The Nature of Truth</vt:lpstr>
      <vt:lpstr>The Nature of Truth</vt:lpstr>
      <vt:lpstr>Q. Do we really need more than       General Revelation?</vt:lpstr>
      <vt:lpstr>The Nature of Truth</vt:lpstr>
      <vt:lpstr>The Nature of Truth</vt:lpstr>
      <vt:lpstr>The Nature of Truth</vt:lpstr>
      <vt:lpstr>The Nature of Truth</vt:lpstr>
      <vt:lpstr>The Nature of Truth</vt:lpstr>
      <vt:lpstr>Family Skiing</vt:lpstr>
      <vt:lpstr>  </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Science and Faith</vt:lpstr>
      <vt:lpstr>Conclusion</vt:lpstr>
      <vt:lpstr>Science and Faith</vt:lpstr>
      <vt:lpstr>Notre Dame – Oklahoma Game</vt:lpstr>
      <vt:lpstr>  </vt:lpstr>
      <vt:lpstr>        Faith and Health Care</vt:lpstr>
      <vt:lpstr>PowerPoint Presentation</vt:lpstr>
      <vt:lpstr>  </vt:lpstr>
      <vt:lpstr>Sharing Faith With Our Patients</vt:lpstr>
      <vt:lpstr>Sharing Faith With Our Patients</vt:lpstr>
      <vt:lpstr>Sharing Faith With Our Patients</vt:lpstr>
      <vt:lpstr>Sharing Faith With Our Patients</vt:lpstr>
      <vt:lpstr>Sharing Faith With Our Patients</vt:lpstr>
      <vt:lpstr>Sharing Faith With Our Patients</vt:lpstr>
      <vt:lpstr>Sharing Faith With Our Patients</vt:lpstr>
      <vt:lpstr>Sharing Faith With Our Patients</vt:lpstr>
      <vt:lpstr>Sharing Faith With Our Patients</vt:lpstr>
      <vt:lpstr>Sharing Faith With Our Patients</vt:lpstr>
      <vt:lpstr>Sharing Faith With Our Patients</vt:lpstr>
      <vt:lpstr>Sharing Faith With Our Patients</vt:lpstr>
      <vt:lpstr>Sharing Faith With Our Patients</vt:lpstr>
      <vt:lpstr>Sharing Faith With Our Patients</vt:lpstr>
      <vt:lpstr>Sharing Faith With Our Patients</vt:lpstr>
      <vt:lpstr>Sharing Faith With Our Patients</vt:lpstr>
      <vt:lpstr>Final Thought</vt:lpstr>
      <vt:lpstr>Sharing Faith With Our Patients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Christian Community Health Fellowship April 23, 2015</dc:title>
  <cp:lastModifiedBy>William Griffin</cp:lastModifiedBy>
  <cp:revision>26</cp:revision>
  <dcterms:modified xsi:type="dcterms:W3CDTF">2015-10-17T19:20:05Z</dcterms:modified>
</cp:coreProperties>
</file>