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4" r:id="rId23"/>
    <p:sldId id="282" r:id="rId24"/>
    <p:sldId id="279" r:id="rId25"/>
    <p:sldId id="280" r:id="rId26"/>
    <p:sldId id="281" r:id="rId27"/>
    <p:sldId id="283" r:id="rId28"/>
    <p:sldId id="285" r:id="rId29"/>
    <p:sldId id="27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4446F0-A608-4567-92D5-F74C9B671FF3}" v="2" dt="2020-01-21T21:36:32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07" autoAdjust="0"/>
    <p:restoredTop sz="94660"/>
  </p:normalViewPr>
  <p:slideViewPr>
    <p:cSldViewPr snapToGrid="0">
      <p:cViewPr varScale="1">
        <p:scale>
          <a:sx n="93" d="100"/>
          <a:sy n="93" d="100"/>
        </p:scale>
        <p:origin x="-31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Borghi-Cavallaro" userId="9354fbc7438f69b1" providerId="LiveId" clId="{554446F0-A608-4567-92D5-F74C9B671FF3}"/>
    <pc:docChg chg="custSel mod addSld modSld">
      <pc:chgData name="Christine Borghi-Cavallaro" userId="9354fbc7438f69b1" providerId="LiveId" clId="{554446F0-A608-4567-92D5-F74C9B671FF3}" dt="2020-01-21T21:36:38.601" v="4" actId="26606"/>
      <pc:docMkLst>
        <pc:docMk/>
      </pc:docMkLst>
      <pc:sldChg chg="addSp modSp add mod setBg">
        <pc:chgData name="Christine Borghi-Cavallaro" userId="9354fbc7438f69b1" providerId="LiveId" clId="{554446F0-A608-4567-92D5-F74C9B671FF3}" dt="2020-01-21T21:36:38.601" v="4" actId="26606"/>
        <pc:sldMkLst>
          <pc:docMk/>
          <pc:sldMk cId="3540129802" sldId="285"/>
        </pc:sldMkLst>
        <pc:spChg chg="add">
          <ac:chgData name="Christine Borghi-Cavallaro" userId="9354fbc7438f69b1" providerId="LiveId" clId="{554446F0-A608-4567-92D5-F74C9B671FF3}" dt="2020-01-21T21:36:38.601" v="4" actId="26606"/>
          <ac:spMkLst>
            <pc:docMk/>
            <pc:sldMk cId="3540129802" sldId="285"/>
            <ac:spMk id="8" creationId="{5BECDBB2-914C-44DE-B171-6F7946196F54}"/>
          </ac:spMkLst>
        </pc:spChg>
        <pc:picChg chg="add mod">
          <ac:chgData name="Christine Borghi-Cavallaro" userId="9354fbc7438f69b1" providerId="LiveId" clId="{554446F0-A608-4567-92D5-F74C9B671FF3}" dt="2020-01-21T21:36:38.601" v="4" actId="26606"/>
          <ac:picMkLst>
            <pc:docMk/>
            <pc:sldMk cId="3540129802" sldId="285"/>
            <ac:picMk id="3" creationId="{F767AB01-EA38-4CE0-9592-A499A8730E8F}"/>
          </ac:picMkLst>
        </pc:picChg>
        <pc:picChg chg="add">
          <ac:chgData name="Christine Borghi-Cavallaro" userId="9354fbc7438f69b1" providerId="LiveId" clId="{554446F0-A608-4567-92D5-F74C9B671FF3}" dt="2020-01-21T21:36:38.601" v="4" actId="26606"/>
          <ac:picMkLst>
            <pc:docMk/>
            <pc:sldMk cId="3540129802" sldId="285"/>
            <ac:picMk id="10" creationId="{1D5C6008-3DE6-42B7-AED2-68544F325BC6}"/>
          </ac:picMkLst>
        </pc:picChg>
        <pc:picChg chg="add">
          <ac:chgData name="Christine Borghi-Cavallaro" userId="9354fbc7438f69b1" providerId="LiveId" clId="{554446F0-A608-4567-92D5-F74C9B671FF3}" dt="2020-01-21T21:36:38.601" v="4" actId="26606"/>
          <ac:picMkLst>
            <pc:docMk/>
            <pc:sldMk cId="3540129802" sldId="285"/>
            <ac:picMk id="12" creationId="{5D09915C-7FC3-45EF-BDD0-6393ACE446E7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8.svg"/><Relationship Id="rId1" Type="http://schemas.openxmlformats.org/officeDocument/2006/relationships/image" Target="../media/image9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1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43.svg"/><Relationship Id="rId2" Type="http://schemas.openxmlformats.org/officeDocument/2006/relationships/image" Target="../media/image33.svg"/><Relationship Id="rId1" Type="http://schemas.openxmlformats.org/officeDocument/2006/relationships/image" Target="../media/image29.png"/><Relationship Id="rId6" Type="http://schemas.openxmlformats.org/officeDocument/2006/relationships/image" Target="../media/image37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33.png"/><Relationship Id="rId1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0.sv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hyperlink" Target="http://www.houseofhopeinternational.com/" TargetMode="External"/><Relationship Id="rId6" Type="http://schemas.openxmlformats.org/officeDocument/2006/relationships/image" Target="../media/image42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5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1.png"/><Relationship Id="rId7" Type="http://schemas.openxmlformats.org/officeDocument/2006/relationships/image" Target="../media/image131.png"/><Relationship Id="rId2" Type="http://schemas.openxmlformats.org/officeDocument/2006/relationships/image" Target="../media/image8.svg"/><Relationship Id="rId1" Type="http://schemas.openxmlformats.org/officeDocument/2006/relationships/image" Target="../media/image71.png"/><Relationship Id="rId6" Type="http://schemas.openxmlformats.org/officeDocument/2006/relationships/image" Target="../media/image12.svg"/><Relationship Id="rId5" Type="http://schemas.openxmlformats.org/officeDocument/2006/relationships/image" Target="../media/image1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15.png"/><Relationship Id="rId3" Type="http://schemas.openxmlformats.org/officeDocument/2006/relationships/image" Target="../media/image341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33.svg"/><Relationship Id="rId1" Type="http://schemas.openxmlformats.org/officeDocument/2006/relationships/image" Target="../media/image321.png"/><Relationship Id="rId6" Type="http://schemas.openxmlformats.org/officeDocument/2006/relationships/image" Target="../media/image37.svg"/><Relationship Id="rId11" Type="http://schemas.openxmlformats.org/officeDocument/2006/relationships/image" Target="../media/image421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1.png"/><Relationship Id="rId1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image" Target="../media/image51.pn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hyperlink" Target="http://www.houseofhopeinternational.com/" TargetMode="External"/><Relationship Id="rId10" Type="http://schemas.openxmlformats.org/officeDocument/2006/relationships/image" Target="../media/image57.png"/><Relationship Id="rId4" Type="http://schemas.openxmlformats.org/officeDocument/2006/relationships/image" Target="../media/image52.svg"/><Relationship Id="rId9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71C4A-AE86-4726-89BD-91F9C8806AA7}" type="doc">
      <dgm:prSet loTypeId="urn:microsoft.com/office/officeart/2005/8/layout/default#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CC2109-56DA-4FAE-B167-3EB5CAE687A5}">
      <dgm:prSet/>
      <dgm:spPr/>
      <dgm:t>
        <a:bodyPr/>
        <a:lstStyle/>
        <a:p>
          <a:r>
            <a:rPr lang="en-US"/>
            <a:t>The  Ministry Provides Spiritual and Practical Help to women &amp; Girls who are caught in the trap of Prostitution</a:t>
          </a:r>
        </a:p>
      </dgm:t>
    </dgm:pt>
    <dgm:pt modelId="{93B9CD01-89A1-4C76-8604-2522178082ED}" type="parTrans" cxnId="{1211CCEC-A01A-47F5-BA81-093E43001F5A}">
      <dgm:prSet/>
      <dgm:spPr/>
      <dgm:t>
        <a:bodyPr/>
        <a:lstStyle/>
        <a:p>
          <a:endParaRPr lang="en-US"/>
        </a:p>
      </dgm:t>
    </dgm:pt>
    <dgm:pt modelId="{E83A0B0B-F1EA-483D-B75B-89189F7052DD}" type="sibTrans" cxnId="{1211CCEC-A01A-47F5-BA81-093E43001F5A}">
      <dgm:prSet/>
      <dgm:spPr/>
      <dgm:t>
        <a:bodyPr/>
        <a:lstStyle/>
        <a:p>
          <a:endParaRPr lang="en-US"/>
        </a:p>
      </dgm:t>
    </dgm:pt>
    <dgm:pt modelId="{EA9C64B7-CF42-4593-8321-A8860401B6DD}">
      <dgm:prSet/>
      <dgm:spPr/>
      <dgm:t>
        <a:bodyPr/>
        <a:lstStyle/>
        <a:p>
          <a:r>
            <a:rPr lang="en-US"/>
            <a:t>Three times per week the women meet for Devotions and Discipleship programs.  </a:t>
          </a:r>
        </a:p>
      </dgm:t>
    </dgm:pt>
    <dgm:pt modelId="{79CA7154-5C34-4E12-B092-1EC2E3EEF9C8}" type="parTrans" cxnId="{04F9912E-4781-4334-BDFC-9D068D124358}">
      <dgm:prSet/>
      <dgm:spPr/>
      <dgm:t>
        <a:bodyPr/>
        <a:lstStyle/>
        <a:p>
          <a:endParaRPr lang="en-US"/>
        </a:p>
      </dgm:t>
    </dgm:pt>
    <dgm:pt modelId="{B9D6377F-FB68-40F3-AD63-E21E6707617A}" type="sibTrans" cxnId="{04F9912E-4781-4334-BDFC-9D068D124358}">
      <dgm:prSet/>
      <dgm:spPr/>
      <dgm:t>
        <a:bodyPr/>
        <a:lstStyle/>
        <a:p>
          <a:endParaRPr lang="en-US"/>
        </a:p>
      </dgm:t>
    </dgm:pt>
    <dgm:pt modelId="{63F47E80-0EE0-441E-9BFC-CBCDF4F3B87E}">
      <dgm:prSet/>
      <dgm:spPr/>
      <dgm:t>
        <a:bodyPr/>
        <a:lstStyle/>
        <a:p>
          <a:r>
            <a:rPr lang="en-US" dirty="0"/>
            <a:t>In addition,  the women receive vocational Training (Baking, sewing and Jewelry making)</a:t>
          </a:r>
        </a:p>
      </dgm:t>
    </dgm:pt>
    <dgm:pt modelId="{64A489CA-27F5-46C1-900E-F6881D263B06}" type="parTrans" cxnId="{B0B5A2F3-823A-4552-93AE-E1C40483BE81}">
      <dgm:prSet/>
      <dgm:spPr/>
      <dgm:t>
        <a:bodyPr/>
        <a:lstStyle/>
        <a:p>
          <a:endParaRPr lang="en-US"/>
        </a:p>
      </dgm:t>
    </dgm:pt>
    <dgm:pt modelId="{9AA2ADC3-492A-47DB-9D7A-09C87363413F}" type="sibTrans" cxnId="{B0B5A2F3-823A-4552-93AE-E1C40483BE81}">
      <dgm:prSet/>
      <dgm:spPr/>
      <dgm:t>
        <a:bodyPr/>
        <a:lstStyle/>
        <a:p>
          <a:endParaRPr lang="en-US"/>
        </a:p>
      </dgm:t>
    </dgm:pt>
    <dgm:pt modelId="{8074B673-43EA-4C5F-A632-FB74CE0A13BB}">
      <dgm:prSet/>
      <dgm:spPr/>
      <dgm:t>
        <a:bodyPr/>
        <a:lstStyle/>
        <a:p>
          <a:r>
            <a:rPr lang="en-US"/>
            <a:t>There are monthly Evangelistic Outreach Meetings that are often led by women from HOH Nicaragua, who travel over 12 hours to share their Testimonies.</a:t>
          </a:r>
        </a:p>
      </dgm:t>
    </dgm:pt>
    <dgm:pt modelId="{1D58DD4F-2EEE-439E-8C75-2442F345D1EE}" type="parTrans" cxnId="{C74399C2-8954-4886-85DF-C59AE20BDEBA}">
      <dgm:prSet/>
      <dgm:spPr/>
      <dgm:t>
        <a:bodyPr/>
        <a:lstStyle/>
        <a:p>
          <a:endParaRPr lang="en-US"/>
        </a:p>
      </dgm:t>
    </dgm:pt>
    <dgm:pt modelId="{9BB24357-08A0-499E-BC8A-C5CA7CF168ED}" type="sibTrans" cxnId="{C74399C2-8954-4886-85DF-C59AE20BDEBA}">
      <dgm:prSet/>
      <dgm:spPr/>
      <dgm:t>
        <a:bodyPr/>
        <a:lstStyle/>
        <a:p>
          <a:endParaRPr lang="en-US"/>
        </a:p>
      </dgm:t>
    </dgm:pt>
    <dgm:pt modelId="{9CD01BBE-E1B9-45BE-A9F5-72DA2D4A90A2}" type="pres">
      <dgm:prSet presAssocID="{81371C4A-AE86-4726-89BD-91F9C8806A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B407A-3C76-4319-A92C-D2EF8BF32936}" type="pres">
      <dgm:prSet presAssocID="{ACCC2109-56DA-4FAE-B167-3EB5CAE687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84FC1-8C50-4661-9EE2-7F6762355885}" type="pres">
      <dgm:prSet presAssocID="{E83A0B0B-F1EA-483D-B75B-89189F7052DD}" presName="sibTrans" presStyleCnt="0"/>
      <dgm:spPr/>
    </dgm:pt>
    <dgm:pt modelId="{CDE4AAE8-42B7-4B17-8CF4-1B90988A6321}" type="pres">
      <dgm:prSet presAssocID="{EA9C64B7-CF42-4593-8321-A8860401B6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2F759-BE1B-48C6-AF56-C10693DBB615}" type="pres">
      <dgm:prSet presAssocID="{B9D6377F-FB68-40F3-AD63-E21E6707617A}" presName="sibTrans" presStyleCnt="0"/>
      <dgm:spPr/>
    </dgm:pt>
    <dgm:pt modelId="{2229A66A-71B3-4804-9368-80A41FEED5C8}" type="pres">
      <dgm:prSet presAssocID="{63F47E80-0EE0-441E-9BFC-CBCDF4F3B8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951CB-4B38-4911-92B2-23EBFC8F0730}" type="pres">
      <dgm:prSet presAssocID="{9AA2ADC3-492A-47DB-9D7A-09C87363413F}" presName="sibTrans" presStyleCnt="0"/>
      <dgm:spPr/>
    </dgm:pt>
    <dgm:pt modelId="{25611AB5-E371-4F7D-8531-770B3AA83BE7}" type="pres">
      <dgm:prSet presAssocID="{8074B673-43EA-4C5F-A632-FB74CE0A13B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95C134-0BC8-4FDC-A403-E443D8BB0141}" type="presOf" srcId="{81371C4A-AE86-4726-89BD-91F9C8806AA7}" destId="{9CD01BBE-E1B9-45BE-A9F5-72DA2D4A90A2}" srcOrd="0" destOrd="0" presId="urn:microsoft.com/office/officeart/2005/8/layout/default#1"/>
    <dgm:cxn modelId="{04F9912E-4781-4334-BDFC-9D068D124358}" srcId="{81371C4A-AE86-4726-89BD-91F9C8806AA7}" destId="{EA9C64B7-CF42-4593-8321-A8860401B6DD}" srcOrd="1" destOrd="0" parTransId="{79CA7154-5C34-4E12-B092-1EC2E3EEF9C8}" sibTransId="{B9D6377F-FB68-40F3-AD63-E21E6707617A}"/>
    <dgm:cxn modelId="{B0B5A2F3-823A-4552-93AE-E1C40483BE81}" srcId="{81371C4A-AE86-4726-89BD-91F9C8806AA7}" destId="{63F47E80-0EE0-441E-9BFC-CBCDF4F3B87E}" srcOrd="2" destOrd="0" parTransId="{64A489CA-27F5-46C1-900E-F6881D263B06}" sibTransId="{9AA2ADC3-492A-47DB-9D7A-09C87363413F}"/>
    <dgm:cxn modelId="{C74399C2-8954-4886-85DF-C59AE20BDEBA}" srcId="{81371C4A-AE86-4726-89BD-91F9C8806AA7}" destId="{8074B673-43EA-4C5F-A632-FB74CE0A13BB}" srcOrd="3" destOrd="0" parTransId="{1D58DD4F-2EEE-439E-8C75-2442F345D1EE}" sibTransId="{9BB24357-08A0-499E-BC8A-C5CA7CF168ED}"/>
    <dgm:cxn modelId="{D3CDBE9C-53D3-4068-82F0-67138C48ABBF}" type="presOf" srcId="{63F47E80-0EE0-441E-9BFC-CBCDF4F3B87E}" destId="{2229A66A-71B3-4804-9368-80A41FEED5C8}" srcOrd="0" destOrd="0" presId="urn:microsoft.com/office/officeart/2005/8/layout/default#1"/>
    <dgm:cxn modelId="{1211CCEC-A01A-47F5-BA81-093E43001F5A}" srcId="{81371C4A-AE86-4726-89BD-91F9C8806AA7}" destId="{ACCC2109-56DA-4FAE-B167-3EB5CAE687A5}" srcOrd="0" destOrd="0" parTransId="{93B9CD01-89A1-4C76-8604-2522178082ED}" sibTransId="{E83A0B0B-F1EA-483D-B75B-89189F7052DD}"/>
    <dgm:cxn modelId="{3B9960D2-A820-47B5-9103-C1C5694B60F1}" type="presOf" srcId="{8074B673-43EA-4C5F-A632-FB74CE0A13BB}" destId="{25611AB5-E371-4F7D-8531-770B3AA83BE7}" srcOrd="0" destOrd="0" presId="urn:microsoft.com/office/officeart/2005/8/layout/default#1"/>
    <dgm:cxn modelId="{FEEDEC8D-02B6-4341-ABBF-23B897EA80A4}" type="presOf" srcId="{EA9C64B7-CF42-4593-8321-A8860401B6DD}" destId="{CDE4AAE8-42B7-4B17-8CF4-1B90988A6321}" srcOrd="0" destOrd="0" presId="urn:microsoft.com/office/officeart/2005/8/layout/default#1"/>
    <dgm:cxn modelId="{0C340331-AD1E-4E6E-A562-64DE5DB5545F}" type="presOf" srcId="{ACCC2109-56DA-4FAE-B167-3EB5CAE687A5}" destId="{B3BB407A-3C76-4319-A92C-D2EF8BF32936}" srcOrd="0" destOrd="0" presId="urn:microsoft.com/office/officeart/2005/8/layout/default#1"/>
    <dgm:cxn modelId="{63BCC54A-53CA-418F-9D2C-5122FE813607}" type="presParOf" srcId="{9CD01BBE-E1B9-45BE-A9F5-72DA2D4A90A2}" destId="{B3BB407A-3C76-4319-A92C-D2EF8BF32936}" srcOrd="0" destOrd="0" presId="urn:microsoft.com/office/officeart/2005/8/layout/default#1"/>
    <dgm:cxn modelId="{1BA8530A-2BE4-4A79-80CF-55ED6BCF237E}" type="presParOf" srcId="{9CD01BBE-E1B9-45BE-A9F5-72DA2D4A90A2}" destId="{B9B84FC1-8C50-4661-9EE2-7F6762355885}" srcOrd="1" destOrd="0" presId="urn:microsoft.com/office/officeart/2005/8/layout/default#1"/>
    <dgm:cxn modelId="{28FE7546-82B7-4D2C-B4C7-F2AF3E11DB21}" type="presParOf" srcId="{9CD01BBE-E1B9-45BE-A9F5-72DA2D4A90A2}" destId="{CDE4AAE8-42B7-4B17-8CF4-1B90988A6321}" srcOrd="2" destOrd="0" presId="urn:microsoft.com/office/officeart/2005/8/layout/default#1"/>
    <dgm:cxn modelId="{97825F35-0602-4DED-B162-8B21C20342D4}" type="presParOf" srcId="{9CD01BBE-E1B9-45BE-A9F5-72DA2D4A90A2}" destId="{0F12F759-BE1B-48C6-AF56-C10693DBB615}" srcOrd="3" destOrd="0" presId="urn:microsoft.com/office/officeart/2005/8/layout/default#1"/>
    <dgm:cxn modelId="{CA0859BC-E534-403D-B89C-19073BBF3815}" type="presParOf" srcId="{9CD01BBE-E1B9-45BE-A9F5-72DA2D4A90A2}" destId="{2229A66A-71B3-4804-9368-80A41FEED5C8}" srcOrd="4" destOrd="0" presId="urn:microsoft.com/office/officeart/2005/8/layout/default#1"/>
    <dgm:cxn modelId="{520372E4-387A-470D-BFCA-5FFE4A95273F}" type="presParOf" srcId="{9CD01BBE-E1B9-45BE-A9F5-72DA2D4A90A2}" destId="{C80951CB-4B38-4911-92B2-23EBFC8F0730}" srcOrd="5" destOrd="0" presId="urn:microsoft.com/office/officeart/2005/8/layout/default#1"/>
    <dgm:cxn modelId="{6FC8E879-6788-4B7B-8D63-A65AC6D2B812}" type="presParOf" srcId="{9CD01BBE-E1B9-45BE-A9F5-72DA2D4A90A2}" destId="{25611AB5-E371-4F7D-8531-770B3AA83BE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50B00-B186-4110-BB64-6E45126C93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9B57AFF-6B00-4677-81CD-0D4A8696268A}">
      <dgm:prSet/>
      <dgm:spPr/>
      <dgm:t>
        <a:bodyPr/>
        <a:lstStyle/>
        <a:p>
          <a:r>
            <a:rPr lang="en-US" dirty="0"/>
            <a:t>To share Gospel </a:t>
          </a:r>
        </a:p>
      </dgm:t>
    </dgm:pt>
    <dgm:pt modelId="{0F8E87AF-FD00-4041-9EB4-12A7A55A6616}" type="parTrans" cxnId="{5F163074-8EE2-48B9-BBAC-3E7DE4CFB391}">
      <dgm:prSet/>
      <dgm:spPr/>
      <dgm:t>
        <a:bodyPr/>
        <a:lstStyle/>
        <a:p>
          <a:endParaRPr lang="en-US"/>
        </a:p>
      </dgm:t>
    </dgm:pt>
    <dgm:pt modelId="{FF6B869F-3C8F-439D-9279-C26D0324F03D}" type="sibTrans" cxnId="{5F163074-8EE2-48B9-BBAC-3E7DE4CFB391}">
      <dgm:prSet/>
      <dgm:spPr/>
      <dgm:t>
        <a:bodyPr/>
        <a:lstStyle/>
        <a:p>
          <a:endParaRPr lang="en-US"/>
        </a:p>
      </dgm:t>
    </dgm:pt>
    <dgm:pt modelId="{B4888B43-7959-4F36-94A9-431B1A6FF907}">
      <dgm:prSet/>
      <dgm:spPr/>
      <dgm:t>
        <a:bodyPr/>
        <a:lstStyle/>
        <a:p>
          <a:r>
            <a:rPr lang="en-US" dirty="0"/>
            <a:t>To screen this HIGH RISK population for Cervical Cancer, HIV &amp; Syphilis, and treat them/refer them to local programs for ongoing care if needed.</a:t>
          </a:r>
        </a:p>
      </dgm:t>
    </dgm:pt>
    <dgm:pt modelId="{A72E7716-E22F-4EFF-9154-E5FEE1BFE3E4}" type="parTrans" cxnId="{D1D66C4E-E635-4FDC-98D6-B61A0BE9CF06}">
      <dgm:prSet/>
      <dgm:spPr/>
      <dgm:t>
        <a:bodyPr/>
        <a:lstStyle/>
        <a:p>
          <a:endParaRPr lang="en-US"/>
        </a:p>
      </dgm:t>
    </dgm:pt>
    <dgm:pt modelId="{108CA2FC-18EA-4F20-8859-429F158CAA05}" type="sibTrans" cxnId="{D1D66C4E-E635-4FDC-98D6-B61A0BE9CF06}">
      <dgm:prSet/>
      <dgm:spPr/>
      <dgm:t>
        <a:bodyPr/>
        <a:lstStyle/>
        <a:p>
          <a:endParaRPr lang="en-US"/>
        </a:p>
      </dgm:t>
    </dgm:pt>
    <dgm:pt modelId="{3D0B67F6-2A9B-4CA3-BDFF-ACA3BDC5553D}">
      <dgm:prSet/>
      <dgm:spPr/>
      <dgm:t>
        <a:bodyPr/>
        <a:lstStyle/>
        <a:p>
          <a:r>
            <a:rPr lang="en-US"/>
            <a:t>To provide basic medical care to the women, their children and folks in neighborhood.</a:t>
          </a:r>
        </a:p>
      </dgm:t>
    </dgm:pt>
    <dgm:pt modelId="{B39FFF01-E1DE-461D-AF64-2532518CDD95}" type="parTrans" cxnId="{836F634C-21BF-4EE8-871E-1710588EE8BD}">
      <dgm:prSet/>
      <dgm:spPr/>
      <dgm:t>
        <a:bodyPr/>
        <a:lstStyle/>
        <a:p>
          <a:endParaRPr lang="en-US"/>
        </a:p>
      </dgm:t>
    </dgm:pt>
    <dgm:pt modelId="{0D8C2D8A-E6B2-4AC9-A59D-F941BE86C6DF}" type="sibTrans" cxnId="{836F634C-21BF-4EE8-871E-1710588EE8BD}">
      <dgm:prSet/>
      <dgm:spPr/>
      <dgm:t>
        <a:bodyPr/>
        <a:lstStyle/>
        <a:p>
          <a:endParaRPr lang="en-US"/>
        </a:p>
      </dgm:t>
    </dgm:pt>
    <dgm:pt modelId="{E79BCC97-8D45-449D-9A1D-88291EAB1873}">
      <dgm:prSet/>
      <dgm:spPr/>
      <dgm:t>
        <a:bodyPr/>
        <a:lstStyle/>
        <a:p>
          <a:r>
            <a:rPr lang="en-US"/>
            <a:t>To offer ultrasounds to those who were pregnant</a:t>
          </a:r>
        </a:p>
      </dgm:t>
    </dgm:pt>
    <dgm:pt modelId="{791FEE70-C617-433D-8BC5-63E7E61BC7E3}" type="parTrans" cxnId="{DFEBD8C9-56B2-4767-9458-A16305C5FF48}">
      <dgm:prSet/>
      <dgm:spPr/>
      <dgm:t>
        <a:bodyPr/>
        <a:lstStyle/>
        <a:p>
          <a:endParaRPr lang="en-US"/>
        </a:p>
      </dgm:t>
    </dgm:pt>
    <dgm:pt modelId="{4FA0996D-7A9F-4825-A66A-3A99438A736C}" type="sibTrans" cxnId="{DFEBD8C9-56B2-4767-9458-A16305C5FF48}">
      <dgm:prSet/>
      <dgm:spPr/>
      <dgm:t>
        <a:bodyPr/>
        <a:lstStyle/>
        <a:p>
          <a:endParaRPr lang="en-US"/>
        </a:p>
      </dgm:t>
    </dgm:pt>
    <dgm:pt modelId="{69EDA4BE-F732-4505-8BA3-0882E9485A86}">
      <dgm:prSet/>
      <dgm:spPr/>
      <dgm:t>
        <a:bodyPr/>
        <a:lstStyle/>
        <a:p>
          <a:r>
            <a:rPr lang="en-US" dirty="0"/>
            <a:t>To do basic Eye refractions &amp; Provide Glasses to patients </a:t>
          </a:r>
        </a:p>
      </dgm:t>
    </dgm:pt>
    <dgm:pt modelId="{8BD2E21D-FF8F-4373-878E-93F054C01DFA}" type="parTrans" cxnId="{BF79E9BC-22A4-4133-980A-8E5DC92E9297}">
      <dgm:prSet/>
      <dgm:spPr/>
      <dgm:t>
        <a:bodyPr/>
        <a:lstStyle/>
        <a:p>
          <a:endParaRPr lang="en-US"/>
        </a:p>
      </dgm:t>
    </dgm:pt>
    <dgm:pt modelId="{68462B42-A587-4A7B-A1DB-8B2E071116EC}" type="sibTrans" cxnId="{BF79E9BC-22A4-4133-980A-8E5DC92E9297}">
      <dgm:prSet/>
      <dgm:spPr/>
      <dgm:t>
        <a:bodyPr/>
        <a:lstStyle/>
        <a:p>
          <a:endParaRPr lang="en-US"/>
        </a:p>
      </dgm:t>
    </dgm:pt>
    <dgm:pt modelId="{DAA91AB2-A43D-488E-B77F-C88417D159C5}" type="pres">
      <dgm:prSet presAssocID="{E6550B00-B186-4110-BB64-6E45126C930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2BEAF4-5C82-406F-91CF-071016A0AA5C}" type="pres">
      <dgm:prSet presAssocID="{09B57AFF-6B00-4677-81CD-0D4A8696268A}" presName="compNode" presStyleCnt="0"/>
      <dgm:spPr/>
    </dgm:pt>
    <dgm:pt modelId="{EEC3D335-CCC0-4E59-B643-5C81224DA80C}" type="pres">
      <dgm:prSet presAssocID="{09B57AFF-6B00-4677-81CD-0D4A8696268A}" presName="bgRect" presStyleLbl="bgShp" presStyleIdx="0" presStyleCnt="5"/>
      <dgm:spPr/>
    </dgm:pt>
    <dgm:pt modelId="{0BDF2FF6-4156-49EE-92BA-4754D1A1FC83}" type="pres">
      <dgm:prSet presAssocID="{09B57AFF-6B00-4677-81CD-0D4A8696268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Love Letter"/>
        </a:ext>
      </dgm:extLst>
    </dgm:pt>
    <dgm:pt modelId="{DE890194-C3FB-4910-8ACA-8F901970B59E}" type="pres">
      <dgm:prSet presAssocID="{09B57AFF-6B00-4677-81CD-0D4A8696268A}" presName="spaceRect" presStyleCnt="0"/>
      <dgm:spPr/>
    </dgm:pt>
    <dgm:pt modelId="{8D5494BA-95A4-47C1-8094-B76E9ED49ED6}" type="pres">
      <dgm:prSet presAssocID="{09B57AFF-6B00-4677-81CD-0D4A8696268A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B3E91DC-4AE6-4FC8-B44E-04A3FFB366EC}" type="pres">
      <dgm:prSet presAssocID="{FF6B869F-3C8F-439D-9279-C26D0324F03D}" presName="sibTrans" presStyleCnt="0"/>
      <dgm:spPr/>
    </dgm:pt>
    <dgm:pt modelId="{8B75BB07-C8A3-467B-B739-51D28B06399D}" type="pres">
      <dgm:prSet presAssocID="{B4888B43-7959-4F36-94A9-431B1A6FF907}" presName="compNode" presStyleCnt="0"/>
      <dgm:spPr/>
    </dgm:pt>
    <dgm:pt modelId="{CF648040-CBD8-413B-A6F6-AFAAD5AE8456}" type="pres">
      <dgm:prSet presAssocID="{B4888B43-7959-4F36-94A9-431B1A6FF907}" presName="bgRect" presStyleLbl="bgShp" presStyleIdx="1" presStyleCnt="5"/>
      <dgm:spPr/>
    </dgm:pt>
    <dgm:pt modelId="{69DEF543-905B-404A-9D7B-0A2A642B8F8B}" type="pres">
      <dgm:prSet presAssocID="{B4888B43-7959-4F36-94A9-431B1A6FF90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Doctor"/>
        </a:ext>
      </dgm:extLst>
    </dgm:pt>
    <dgm:pt modelId="{CE0595C9-BA2E-4318-8B52-E1EAFBB65F04}" type="pres">
      <dgm:prSet presAssocID="{B4888B43-7959-4F36-94A9-431B1A6FF907}" presName="spaceRect" presStyleCnt="0"/>
      <dgm:spPr/>
    </dgm:pt>
    <dgm:pt modelId="{8F242709-70A5-43F6-9042-0573E7D4A95A}" type="pres">
      <dgm:prSet presAssocID="{B4888B43-7959-4F36-94A9-431B1A6FF907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28494AD-DCDC-4BBB-9118-E481BA2B81D2}" type="pres">
      <dgm:prSet presAssocID="{108CA2FC-18EA-4F20-8859-429F158CAA05}" presName="sibTrans" presStyleCnt="0"/>
      <dgm:spPr/>
    </dgm:pt>
    <dgm:pt modelId="{C892B3F0-0CC5-4FEF-BECF-1AE4D6072CEF}" type="pres">
      <dgm:prSet presAssocID="{3D0B67F6-2A9B-4CA3-BDFF-ACA3BDC5553D}" presName="compNode" presStyleCnt="0"/>
      <dgm:spPr/>
    </dgm:pt>
    <dgm:pt modelId="{508E8618-1FA8-4A07-A998-6CF53980D9D0}" type="pres">
      <dgm:prSet presAssocID="{3D0B67F6-2A9B-4CA3-BDFF-ACA3BDC5553D}" presName="bgRect" presStyleLbl="bgShp" presStyleIdx="2" presStyleCnt="5"/>
      <dgm:spPr/>
    </dgm:pt>
    <dgm:pt modelId="{B77B2222-32CF-4CCE-A04F-92745C1531B2}" type="pres">
      <dgm:prSet presAssocID="{3D0B67F6-2A9B-4CA3-BDFF-ACA3BDC5553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Stroller"/>
        </a:ext>
      </dgm:extLst>
    </dgm:pt>
    <dgm:pt modelId="{811CDCD8-09C0-496C-BACD-AA86614BB507}" type="pres">
      <dgm:prSet presAssocID="{3D0B67F6-2A9B-4CA3-BDFF-ACA3BDC5553D}" presName="spaceRect" presStyleCnt="0"/>
      <dgm:spPr/>
    </dgm:pt>
    <dgm:pt modelId="{FB3748F6-DD6E-4B7C-B35A-F669D132F0F9}" type="pres">
      <dgm:prSet presAssocID="{3D0B67F6-2A9B-4CA3-BDFF-ACA3BDC5553D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7FFEC43-22B6-4766-BC0C-C324278AB75D}" type="pres">
      <dgm:prSet presAssocID="{0D8C2D8A-E6B2-4AC9-A59D-F941BE86C6DF}" presName="sibTrans" presStyleCnt="0"/>
      <dgm:spPr/>
    </dgm:pt>
    <dgm:pt modelId="{2367F033-A7F8-4655-8A09-5D47888E4341}" type="pres">
      <dgm:prSet presAssocID="{E79BCC97-8D45-449D-9A1D-88291EAB1873}" presName="compNode" presStyleCnt="0"/>
      <dgm:spPr/>
    </dgm:pt>
    <dgm:pt modelId="{7BBA29D7-5C32-4DBE-B1F6-2EB8B14AFC80}" type="pres">
      <dgm:prSet presAssocID="{E79BCC97-8D45-449D-9A1D-88291EAB1873}" presName="bgRect" presStyleLbl="bgShp" presStyleIdx="3" presStyleCnt="5"/>
      <dgm:spPr/>
    </dgm:pt>
    <dgm:pt modelId="{CC131AE4-664B-4B18-9FF5-ADB0C8C58C98}" type="pres">
      <dgm:prSet presAssocID="{E79BCC97-8D45-449D-9A1D-88291EAB187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Baby bottle"/>
        </a:ext>
      </dgm:extLst>
    </dgm:pt>
    <dgm:pt modelId="{2B52DDAD-B437-4FF3-BDF9-B32CFEB6277D}" type="pres">
      <dgm:prSet presAssocID="{E79BCC97-8D45-449D-9A1D-88291EAB1873}" presName="spaceRect" presStyleCnt="0"/>
      <dgm:spPr/>
    </dgm:pt>
    <dgm:pt modelId="{F87B3269-AFCA-4A30-B4DE-6704900E50E0}" type="pres">
      <dgm:prSet presAssocID="{E79BCC97-8D45-449D-9A1D-88291EAB1873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7916749-50FC-4AA4-8DC7-6699D98279B0}" type="pres">
      <dgm:prSet presAssocID="{4FA0996D-7A9F-4825-A66A-3A99438A736C}" presName="sibTrans" presStyleCnt="0"/>
      <dgm:spPr/>
    </dgm:pt>
    <dgm:pt modelId="{A80F4483-53F9-4299-9CE1-7485D28636D0}" type="pres">
      <dgm:prSet presAssocID="{69EDA4BE-F732-4505-8BA3-0882E9485A86}" presName="compNode" presStyleCnt="0"/>
      <dgm:spPr/>
    </dgm:pt>
    <dgm:pt modelId="{92952CEE-9151-45F0-9188-FE915FDEB0B1}" type="pres">
      <dgm:prSet presAssocID="{69EDA4BE-F732-4505-8BA3-0882E9485A86}" presName="bgRect" presStyleLbl="bgShp" presStyleIdx="4" presStyleCnt="5"/>
      <dgm:spPr/>
    </dgm:pt>
    <dgm:pt modelId="{A9669826-DF19-4AD4-955F-8E32A1230DEA}" type="pres">
      <dgm:prSet presAssocID="{69EDA4BE-F732-4505-8BA3-0882E9485A8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Glasses"/>
        </a:ext>
      </dgm:extLst>
    </dgm:pt>
    <dgm:pt modelId="{7520076F-AE2E-4E71-B94F-03FA64CBCE1F}" type="pres">
      <dgm:prSet presAssocID="{69EDA4BE-F732-4505-8BA3-0882E9485A86}" presName="spaceRect" presStyleCnt="0"/>
      <dgm:spPr/>
    </dgm:pt>
    <dgm:pt modelId="{0BE9AEC2-9B46-4E57-9A5A-EBD2F1343614}" type="pres">
      <dgm:prSet presAssocID="{69EDA4BE-F732-4505-8BA3-0882E9485A86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F79E9BC-22A4-4133-980A-8E5DC92E9297}" srcId="{E6550B00-B186-4110-BB64-6E45126C930E}" destId="{69EDA4BE-F732-4505-8BA3-0882E9485A86}" srcOrd="4" destOrd="0" parTransId="{8BD2E21D-FF8F-4373-878E-93F054C01DFA}" sibTransId="{68462B42-A587-4A7B-A1DB-8B2E071116EC}"/>
    <dgm:cxn modelId="{AF96C2C0-9DC2-4EBC-A1F1-BB7DEAE2C82A}" type="presOf" srcId="{09B57AFF-6B00-4677-81CD-0D4A8696268A}" destId="{8D5494BA-95A4-47C1-8094-B76E9ED49ED6}" srcOrd="0" destOrd="0" presId="urn:microsoft.com/office/officeart/2018/2/layout/IconVerticalSolidList"/>
    <dgm:cxn modelId="{5F163074-8EE2-48B9-BBAC-3E7DE4CFB391}" srcId="{E6550B00-B186-4110-BB64-6E45126C930E}" destId="{09B57AFF-6B00-4677-81CD-0D4A8696268A}" srcOrd="0" destOrd="0" parTransId="{0F8E87AF-FD00-4041-9EB4-12A7A55A6616}" sibTransId="{FF6B869F-3C8F-439D-9279-C26D0324F03D}"/>
    <dgm:cxn modelId="{B2D104AB-327F-433D-9C92-93066D4B2022}" type="presOf" srcId="{3D0B67F6-2A9B-4CA3-BDFF-ACA3BDC5553D}" destId="{FB3748F6-DD6E-4B7C-B35A-F669D132F0F9}" srcOrd="0" destOrd="0" presId="urn:microsoft.com/office/officeart/2018/2/layout/IconVerticalSolidList"/>
    <dgm:cxn modelId="{115C21B0-1F7B-48E1-9078-75CB9C8E44F5}" type="presOf" srcId="{B4888B43-7959-4F36-94A9-431B1A6FF907}" destId="{8F242709-70A5-43F6-9042-0573E7D4A95A}" srcOrd="0" destOrd="0" presId="urn:microsoft.com/office/officeart/2018/2/layout/IconVerticalSolidList"/>
    <dgm:cxn modelId="{89AAD51A-53F5-458F-AE87-5A4DC72B662B}" type="presOf" srcId="{E79BCC97-8D45-449D-9A1D-88291EAB1873}" destId="{F87B3269-AFCA-4A30-B4DE-6704900E50E0}" srcOrd="0" destOrd="0" presId="urn:microsoft.com/office/officeart/2018/2/layout/IconVerticalSolidList"/>
    <dgm:cxn modelId="{D1D66C4E-E635-4FDC-98D6-B61A0BE9CF06}" srcId="{E6550B00-B186-4110-BB64-6E45126C930E}" destId="{B4888B43-7959-4F36-94A9-431B1A6FF907}" srcOrd="1" destOrd="0" parTransId="{A72E7716-E22F-4EFF-9154-E5FEE1BFE3E4}" sibTransId="{108CA2FC-18EA-4F20-8859-429F158CAA05}"/>
    <dgm:cxn modelId="{DFEBD8C9-56B2-4767-9458-A16305C5FF48}" srcId="{E6550B00-B186-4110-BB64-6E45126C930E}" destId="{E79BCC97-8D45-449D-9A1D-88291EAB1873}" srcOrd="3" destOrd="0" parTransId="{791FEE70-C617-433D-8BC5-63E7E61BC7E3}" sibTransId="{4FA0996D-7A9F-4825-A66A-3A99438A736C}"/>
    <dgm:cxn modelId="{F9D5D90A-E6CA-4026-B42A-6B69F76B741D}" type="presOf" srcId="{69EDA4BE-F732-4505-8BA3-0882E9485A86}" destId="{0BE9AEC2-9B46-4E57-9A5A-EBD2F1343614}" srcOrd="0" destOrd="0" presId="urn:microsoft.com/office/officeart/2018/2/layout/IconVerticalSolidList"/>
    <dgm:cxn modelId="{836F634C-21BF-4EE8-871E-1710588EE8BD}" srcId="{E6550B00-B186-4110-BB64-6E45126C930E}" destId="{3D0B67F6-2A9B-4CA3-BDFF-ACA3BDC5553D}" srcOrd="2" destOrd="0" parTransId="{B39FFF01-E1DE-461D-AF64-2532518CDD95}" sibTransId="{0D8C2D8A-E6B2-4AC9-A59D-F941BE86C6DF}"/>
    <dgm:cxn modelId="{BEE12AEE-457E-43DE-8311-33FB23B9333D}" type="presOf" srcId="{E6550B00-B186-4110-BB64-6E45126C930E}" destId="{DAA91AB2-A43D-488E-B77F-C88417D159C5}" srcOrd="0" destOrd="0" presId="urn:microsoft.com/office/officeart/2018/2/layout/IconVerticalSolidList"/>
    <dgm:cxn modelId="{1162D98C-2168-4B8B-B4F6-6071DF124AEA}" type="presParOf" srcId="{DAA91AB2-A43D-488E-B77F-C88417D159C5}" destId="{8F2BEAF4-5C82-406F-91CF-071016A0AA5C}" srcOrd="0" destOrd="0" presId="urn:microsoft.com/office/officeart/2018/2/layout/IconVerticalSolidList"/>
    <dgm:cxn modelId="{AC5A87A8-6095-48CB-8397-15D2C3BA3888}" type="presParOf" srcId="{8F2BEAF4-5C82-406F-91CF-071016A0AA5C}" destId="{EEC3D335-CCC0-4E59-B643-5C81224DA80C}" srcOrd="0" destOrd="0" presId="urn:microsoft.com/office/officeart/2018/2/layout/IconVerticalSolidList"/>
    <dgm:cxn modelId="{518B0CB0-A98F-4D21-9F79-628EFE8CC49C}" type="presParOf" srcId="{8F2BEAF4-5C82-406F-91CF-071016A0AA5C}" destId="{0BDF2FF6-4156-49EE-92BA-4754D1A1FC83}" srcOrd="1" destOrd="0" presId="urn:microsoft.com/office/officeart/2018/2/layout/IconVerticalSolidList"/>
    <dgm:cxn modelId="{45E7C7F2-4792-441D-BFD5-12D8D7612763}" type="presParOf" srcId="{8F2BEAF4-5C82-406F-91CF-071016A0AA5C}" destId="{DE890194-C3FB-4910-8ACA-8F901970B59E}" srcOrd="2" destOrd="0" presId="urn:microsoft.com/office/officeart/2018/2/layout/IconVerticalSolidList"/>
    <dgm:cxn modelId="{6EAC02FD-7EA7-469F-91FD-407D139DCFBB}" type="presParOf" srcId="{8F2BEAF4-5C82-406F-91CF-071016A0AA5C}" destId="{8D5494BA-95A4-47C1-8094-B76E9ED49ED6}" srcOrd="3" destOrd="0" presId="urn:microsoft.com/office/officeart/2018/2/layout/IconVerticalSolidList"/>
    <dgm:cxn modelId="{2F641C10-C4BE-46DF-BA83-972314C9F804}" type="presParOf" srcId="{DAA91AB2-A43D-488E-B77F-C88417D159C5}" destId="{CB3E91DC-4AE6-4FC8-B44E-04A3FFB366EC}" srcOrd="1" destOrd="0" presId="urn:microsoft.com/office/officeart/2018/2/layout/IconVerticalSolidList"/>
    <dgm:cxn modelId="{0C5F3477-B22A-48C9-9670-CF19A6B7CA8A}" type="presParOf" srcId="{DAA91AB2-A43D-488E-B77F-C88417D159C5}" destId="{8B75BB07-C8A3-467B-B739-51D28B06399D}" srcOrd="2" destOrd="0" presId="urn:microsoft.com/office/officeart/2018/2/layout/IconVerticalSolidList"/>
    <dgm:cxn modelId="{729CF474-6352-45DC-9F25-248B984C2A23}" type="presParOf" srcId="{8B75BB07-C8A3-467B-B739-51D28B06399D}" destId="{CF648040-CBD8-413B-A6F6-AFAAD5AE8456}" srcOrd="0" destOrd="0" presId="urn:microsoft.com/office/officeart/2018/2/layout/IconVerticalSolidList"/>
    <dgm:cxn modelId="{3B3EF010-FC5D-4010-9780-3C2F178C0E05}" type="presParOf" srcId="{8B75BB07-C8A3-467B-B739-51D28B06399D}" destId="{69DEF543-905B-404A-9D7B-0A2A642B8F8B}" srcOrd="1" destOrd="0" presId="urn:microsoft.com/office/officeart/2018/2/layout/IconVerticalSolidList"/>
    <dgm:cxn modelId="{5D231B5F-A58A-47F7-9133-30A612446ED5}" type="presParOf" srcId="{8B75BB07-C8A3-467B-B739-51D28B06399D}" destId="{CE0595C9-BA2E-4318-8B52-E1EAFBB65F04}" srcOrd="2" destOrd="0" presId="urn:microsoft.com/office/officeart/2018/2/layout/IconVerticalSolidList"/>
    <dgm:cxn modelId="{5AA95D0E-20B7-4C6D-AB7E-E7AC77312152}" type="presParOf" srcId="{8B75BB07-C8A3-467B-B739-51D28B06399D}" destId="{8F242709-70A5-43F6-9042-0573E7D4A95A}" srcOrd="3" destOrd="0" presId="urn:microsoft.com/office/officeart/2018/2/layout/IconVerticalSolidList"/>
    <dgm:cxn modelId="{928B92F6-DAD7-4819-8D78-03502BA2D3F9}" type="presParOf" srcId="{DAA91AB2-A43D-488E-B77F-C88417D159C5}" destId="{728494AD-DCDC-4BBB-9118-E481BA2B81D2}" srcOrd="3" destOrd="0" presId="urn:microsoft.com/office/officeart/2018/2/layout/IconVerticalSolidList"/>
    <dgm:cxn modelId="{7ECF52C0-2D53-4857-9904-928E0388024F}" type="presParOf" srcId="{DAA91AB2-A43D-488E-B77F-C88417D159C5}" destId="{C892B3F0-0CC5-4FEF-BECF-1AE4D6072CEF}" srcOrd="4" destOrd="0" presId="urn:microsoft.com/office/officeart/2018/2/layout/IconVerticalSolidList"/>
    <dgm:cxn modelId="{EFDAB11E-0AC5-4E57-BAA0-F675D81BCB57}" type="presParOf" srcId="{C892B3F0-0CC5-4FEF-BECF-1AE4D6072CEF}" destId="{508E8618-1FA8-4A07-A998-6CF53980D9D0}" srcOrd="0" destOrd="0" presId="urn:microsoft.com/office/officeart/2018/2/layout/IconVerticalSolidList"/>
    <dgm:cxn modelId="{DA17A602-8296-4EE1-8C79-B74D8D273F4B}" type="presParOf" srcId="{C892B3F0-0CC5-4FEF-BECF-1AE4D6072CEF}" destId="{B77B2222-32CF-4CCE-A04F-92745C1531B2}" srcOrd="1" destOrd="0" presId="urn:microsoft.com/office/officeart/2018/2/layout/IconVerticalSolidList"/>
    <dgm:cxn modelId="{D8B571F2-CEAF-4152-9CB4-C9DD799D13EE}" type="presParOf" srcId="{C892B3F0-0CC5-4FEF-BECF-1AE4D6072CEF}" destId="{811CDCD8-09C0-496C-BACD-AA86614BB507}" srcOrd="2" destOrd="0" presId="urn:microsoft.com/office/officeart/2018/2/layout/IconVerticalSolidList"/>
    <dgm:cxn modelId="{9F530D86-17AF-4718-91E7-1DF19148974B}" type="presParOf" srcId="{C892B3F0-0CC5-4FEF-BECF-1AE4D6072CEF}" destId="{FB3748F6-DD6E-4B7C-B35A-F669D132F0F9}" srcOrd="3" destOrd="0" presId="urn:microsoft.com/office/officeart/2018/2/layout/IconVerticalSolidList"/>
    <dgm:cxn modelId="{B020AADB-C4C6-43BF-9A41-C5E1BD1EAA1E}" type="presParOf" srcId="{DAA91AB2-A43D-488E-B77F-C88417D159C5}" destId="{A7FFEC43-22B6-4766-BC0C-C324278AB75D}" srcOrd="5" destOrd="0" presId="urn:microsoft.com/office/officeart/2018/2/layout/IconVerticalSolidList"/>
    <dgm:cxn modelId="{EF2E8E46-B9E2-4344-9D49-9762FA475687}" type="presParOf" srcId="{DAA91AB2-A43D-488E-B77F-C88417D159C5}" destId="{2367F033-A7F8-4655-8A09-5D47888E4341}" srcOrd="6" destOrd="0" presId="urn:microsoft.com/office/officeart/2018/2/layout/IconVerticalSolidList"/>
    <dgm:cxn modelId="{902E6973-39E6-4DA8-A935-00866021B4D2}" type="presParOf" srcId="{2367F033-A7F8-4655-8A09-5D47888E4341}" destId="{7BBA29D7-5C32-4DBE-B1F6-2EB8B14AFC80}" srcOrd="0" destOrd="0" presId="urn:microsoft.com/office/officeart/2018/2/layout/IconVerticalSolidList"/>
    <dgm:cxn modelId="{E6DB3FBF-DF41-47B3-8A5F-63C894D0A01D}" type="presParOf" srcId="{2367F033-A7F8-4655-8A09-5D47888E4341}" destId="{CC131AE4-664B-4B18-9FF5-ADB0C8C58C98}" srcOrd="1" destOrd="0" presId="urn:microsoft.com/office/officeart/2018/2/layout/IconVerticalSolidList"/>
    <dgm:cxn modelId="{1CE0AA91-3266-4ABF-923F-7E077FFDF202}" type="presParOf" srcId="{2367F033-A7F8-4655-8A09-5D47888E4341}" destId="{2B52DDAD-B437-4FF3-BDF9-B32CFEB6277D}" srcOrd="2" destOrd="0" presId="urn:microsoft.com/office/officeart/2018/2/layout/IconVerticalSolidList"/>
    <dgm:cxn modelId="{CFD46B86-8680-4371-8F14-0BDFB056FFAF}" type="presParOf" srcId="{2367F033-A7F8-4655-8A09-5D47888E4341}" destId="{F87B3269-AFCA-4A30-B4DE-6704900E50E0}" srcOrd="3" destOrd="0" presId="urn:microsoft.com/office/officeart/2018/2/layout/IconVerticalSolidList"/>
    <dgm:cxn modelId="{7FF1DF40-196D-4248-91B4-3A247A30B94A}" type="presParOf" srcId="{DAA91AB2-A43D-488E-B77F-C88417D159C5}" destId="{E7916749-50FC-4AA4-8DC7-6699D98279B0}" srcOrd="7" destOrd="0" presId="urn:microsoft.com/office/officeart/2018/2/layout/IconVerticalSolidList"/>
    <dgm:cxn modelId="{14674226-4984-46BD-AA30-59EAA030B26D}" type="presParOf" srcId="{DAA91AB2-A43D-488E-B77F-C88417D159C5}" destId="{A80F4483-53F9-4299-9CE1-7485D28636D0}" srcOrd="8" destOrd="0" presId="urn:microsoft.com/office/officeart/2018/2/layout/IconVerticalSolidList"/>
    <dgm:cxn modelId="{08344645-EE24-4658-BFBF-BFEC6086620F}" type="presParOf" srcId="{A80F4483-53F9-4299-9CE1-7485D28636D0}" destId="{92952CEE-9151-45F0-9188-FE915FDEB0B1}" srcOrd="0" destOrd="0" presId="urn:microsoft.com/office/officeart/2018/2/layout/IconVerticalSolidList"/>
    <dgm:cxn modelId="{03878B57-AF69-47AB-9D10-0703DDF288CB}" type="presParOf" srcId="{A80F4483-53F9-4299-9CE1-7485D28636D0}" destId="{A9669826-DF19-4AD4-955F-8E32A1230DEA}" srcOrd="1" destOrd="0" presId="urn:microsoft.com/office/officeart/2018/2/layout/IconVerticalSolidList"/>
    <dgm:cxn modelId="{CFE65D72-CE19-4DF1-BBB0-3EAAB9F61F9A}" type="presParOf" srcId="{A80F4483-53F9-4299-9CE1-7485D28636D0}" destId="{7520076F-AE2E-4E71-B94F-03FA64CBCE1F}" srcOrd="2" destOrd="0" presId="urn:microsoft.com/office/officeart/2018/2/layout/IconVerticalSolidList"/>
    <dgm:cxn modelId="{8C3BCCA2-E593-417C-8FD0-14843AE261D3}" type="presParOf" srcId="{A80F4483-53F9-4299-9CE1-7485D28636D0}" destId="{0BE9AEC2-9B46-4E57-9A5A-EBD2F13436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E8FB5A-C5FC-45D3-879C-508EBDDB6A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FFDC684-93F7-4430-8AFF-65144046F65F}">
      <dgm:prSet/>
      <dgm:spPr/>
      <dgm:t>
        <a:bodyPr/>
        <a:lstStyle/>
        <a:p>
          <a:r>
            <a:rPr lang="en-US" baseline="0" dirty="0"/>
            <a:t>153 Gyn Patients            11 patients DX w/Syphilis; 1 New case of HIV</a:t>
          </a:r>
          <a:endParaRPr lang="en-US" dirty="0"/>
        </a:p>
      </dgm:t>
    </dgm:pt>
    <dgm:pt modelId="{A3DEB051-3CE4-438D-B0EF-3EBB6D484885}" type="parTrans" cxnId="{C2C538A6-0E47-4B11-B70E-8E810F4EB923}">
      <dgm:prSet/>
      <dgm:spPr/>
      <dgm:t>
        <a:bodyPr/>
        <a:lstStyle/>
        <a:p>
          <a:endParaRPr lang="en-US"/>
        </a:p>
      </dgm:t>
    </dgm:pt>
    <dgm:pt modelId="{020BE7A3-72A6-4BE7-8334-1BBE6F629528}" type="sibTrans" cxnId="{C2C538A6-0E47-4B11-B70E-8E810F4EB923}">
      <dgm:prSet/>
      <dgm:spPr/>
      <dgm:t>
        <a:bodyPr/>
        <a:lstStyle/>
        <a:p>
          <a:endParaRPr lang="en-US"/>
        </a:p>
      </dgm:t>
    </dgm:pt>
    <dgm:pt modelId="{A002B7B2-22D3-45BB-AA91-28FC03BB8403}">
      <dgm:prSet/>
      <dgm:spPr/>
      <dgm:t>
        <a:bodyPr/>
        <a:lstStyle/>
        <a:p>
          <a:r>
            <a:rPr lang="en-US" baseline="0" dirty="0"/>
            <a:t>289 Medical Patients                        </a:t>
          </a:r>
          <a:endParaRPr lang="en-US" dirty="0"/>
        </a:p>
      </dgm:t>
    </dgm:pt>
    <dgm:pt modelId="{DE6BFC80-8F72-4B25-BD6E-99B3FA677AF0}" type="parTrans" cxnId="{347F8063-BB4F-477C-921A-38DEF3CEEC6E}">
      <dgm:prSet/>
      <dgm:spPr/>
      <dgm:t>
        <a:bodyPr/>
        <a:lstStyle/>
        <a:p>
          <a:endParaRPr lang="en-US"/>
        </a:p>
      </dgm:t>
    </dgm:pt>
    <dgm:pt modelId="{6B4DE235-0D89-41D0-AAE5-529E262527E5}" type="sibTrans" cxnId="{347F8063-BB4F-477C-921A-38DEF3CEEC6E}">
      <dgm:prSet/>
      <dgm:spPr/>
      <dgm:t>
        <a:bodyPr/>
        <a:lstStyle/>
        <a:p>
          <a:endParaRPr lang="en-US"/>
        </a:p>
      </dgm:t>
    </dgm:pt>
    <dgm:pt modelId="{D185DF4D-E1AD-4363-B98A-9B7439247DD3}">
      <dgm:prSet/>
      <dgm:spPr/>
      <dgm:t>
        <a:bodyPr/>
        <a:lstStyle/>
        <a:p>
          <a:r>
            <a:rPr lang="en-US" baseline="0"/>
            <a:t>198 Pediatric patients                       </a:t>
          </a:r>
          <a:endParaRPr lang="en-US"/>
        </a:p>
      </dgm:t>
    </dgm:pt>
    <dgm:pt modelId="{B2391B87-DE0D-4C2D-BC6A-C24768FE99F8}" type="parTrans" cxnId="{5884B594-C1D8-4DEF-8F4A-A17B4DAC00D8}">
      <dgm:prSet/>
      <dgm:spPr/>
      <dgm:t>
        <a:bodyPr/>
        <a:lstStyle/>
        <a:p>
          <a:endParaRPr lang="en-US"/>
        </a:p>
      </dgm:t>
    </dgm:pt>
    <dgm:pt modelId="{7B22D9CD-40AB-4122-8E4D-B976F1DE4279}" type="sibTrans" cxnId="{5884B594-C1D8-4DEF-8F4A-A17B4DAC00D8}">
      <dgm:prSet/>
      <dgm:spPr/>
      <dgm:t>
        <a:bodyPr/>
        <a:lstStyle/>
        <a:p>
          <a:endParaRPr lang="en-US"/>
        </a:p>
      </dgm:t>
    </dgm:pt>
    <dgm:pt modelId="{C1C18BD8-58DE-48E9-AC9D-6A33AB46196E}">
      <dgm:prSet/>
      <dgm:spPr/>
      <dgm:t>
        <a:bodyPr/>
        <a:lstStyle/>
        <a:p>
          <a:r>
            <a:rPr lang="en-US" baseline="0"/>
            <a:t>64 Ultrasounds performed</a:t>
          </a:r>
          <a:endParaRPr lang="en-US"/>
        </a:p>
      </dgm:t>
    </dgm:pt>
    <dgm:pt modelId="{A5F6E6A8-A7A9-4E08-82EC-CEE2716AF0B7}" type="parTrans" cxnId="{FF61B0AA-1298-4BE7-8982-A35D9DAB3195}">
      <dgm:prSet/>
      <dgm:spPr/>
      <dgm:t>
        <a:bodyPr/>
        <a:lstStyle/>
        <a:p>
          <a:endParaRPr lang="en-US"/>
        </a:p>
      </dgm:t>
    </dgm:pt>
    <dgm:pt modelId="{86C4F839-208B-494A-8F44-8D7C5D1EC3BD}" type="sibTrans" cxnId="{FF61B0AA-1298-4BE7-8982-A35D9DAB3195}">
      <dgm:prSet/>
      <dgm:spPr/>
      <dgm:t>
        <a:bodyPr/>
        <a:lstStyle/>
        <a:p>
          <a:endParaRPr lang="en-US"/>
        </a:p>
      </dgm:t>
    </dgm:pt>
    <dgm:pt modelId="{62B26F56-DE8F-49FB-9295-653095CCB3AD}">
      <dgm:prSet/>
      <dgm:spPr/>
      <dgm:t>
        <a:bodyPr/>
        <a:lstStyle/>
        <a:p>
          <a:r>
            <a:rPr lang="en-US" baseline="0"/>
            <a:t>14 Procedures (cervical bx, Cryo)</a:t>
          </a:r>
          <a:endParaRPr lang="en-US"/>
        </a:p>
      </dgm:t>
    </dgm:pt>
    <dgm:pt modelId="{715CF701-206D-4938-A648-4DF7D52A0473}" type="parTrans" cxnId="{7CDE080A-5BC8-40D4-9F68-6B9A12684A2E}">
      <dgm:prSet/>
      <dgm:spPr/>
      <dgm:t>
        <a:bodyPr/>
        <a:lstStyle/>
        <a:p>
          <a:endParaRPr lang="en-US"/>
        </a:p>
      </dgm:t>
    </dgm:pt>
    <dgm:pt modelId="{DC32B6D8-07E0-4302-9E51-7A540AF465D4}" type="sibTrans" cxnId="{7CDE080A-5BC8-40D4-9F68-6B9A12684A2E}">
      <dgm:prSet/>
      <dgm:spPr/>
      <dgm:t>
        <a:bodyPr/>
        <a:lstStyle/>
        <a:p>
          <a:endParaRPr lang="en-US"/>
        </a:p>
      </dgm:t>
    </dgm:pt>
    <dgm:pt modelId="{D93B32B7-ED54-4261-A569-969AA50C76F6}">
      <dgm:prSet/>
      <dgm:spPr/>
      <dgm:t>
        <a:bodyPr/>
        <a:lstStyle/>
        <a:p>
          <a:r>
            <a:rPr lang="en-US" baseline="0"/>
            <a:t>322 Eye examinations</a:t>
          </a:r>
          <a:endParaRPr lang="en-US"/>
        </a:p>
      </dgm:t>
    </dgm:pt>
    <dgm:pt modelId="{A665CAD8-5FC7-4465-9911-C0F37C51CF2A}" type="parTrans" cxnId="{261C7DC5-C660-43B0-9F48-94EBAC927140}">
      <dgm:prSet/>
      <dgm:spPr/>
      <dgm:t>
        <a:bodyPr/>
        <a:lstStyle/>
        <a:p>
          <a:endParaRPr lang="en-US"/>
        </a:p>
      </dgm:t>
    </dgm:pt>
    <dgm:pt modelId="{E615D45E-6EC3-42EF-B46D-9FB6F0652054}" type="sibTrans" cxnId="{261C7DC5-C660-43B0-9F48-94EBAC927140}">
      <dgm:prSet/>
      <dgm:spPr/>
      <dgm:t>
        <a:bodyPr/>
        <a:lstStyle/>
        <a:p>
          <a:endParaRPr lang="en-US"/>
        </a:p>
      </dgm:t>
    </dgm:pt>
    <dgm:pt modelId="{0F7CE1DF-F772-4E26-8CC8-C256713C4F88}">
      <dgm:prSet/>
      <dgm:spPr/>
      <dgm:t>
        <a:bodyPr/>
        <a:lstStyle/>
        <a:p>
          <a:r>
            <a:rPr lang="en-US" baseline="0"/>
            <a:t>287 Glasses Dispensed.  </a:t>
          </a:r>
          <a:endParaRPr lang="en-US"/>
        </a:p>
      </dgm:t>
    </dgm:pt>
    <dgm:pt modelId="{D3FF5599-9751-40C3-85CC-E007B940A819}" type="parTrans" cxnId="{28B99D48-2E2D-4782-A76A-0BB1A2C71BA1}">
      <dgm:prSet/>
      <dgm:spPr/>
      <dgm:t>
        <a:bodyPr/>
        <a:lstStyle/>
        <a:p>
          <a:endParaRPr lang="en-US"/>
        </a:p>
      </dgm:t>
    </dgm:pt>
    <dgm:pt modelId="{B5D3B109-040B-4388-BBE0-D84877E0B195}" type="sibTrans" cxnId="{28B99D48-2E2D-4782-A76A-0BB1A2C71BA1}">
      <dgm:prSet/>
      <dgm:spPr/>
      <dgm:t>
        <a:bodyPr/>
        <a:lstStyle/>
        <a:p>
          <a:endParaRPr lang="en-US"/>
        </a:p>
      </dgm:t>
    </dgm:pt>
    <dgm:pt modelId="{19D1799A-8EDC-4D72-8519-DD1382DF9BAC}" type="pres">
      <dgm:prSet presAssocID="{C7E8FB5A-C5FC-45D3-879C-508EBDDB6A5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0F5AD-3068-4441-AF44-22B06322F028}" type="pres">
      <dgm:prSet presAssocID="{8FFDC684-93F7-4430-8AFF-65144046F65F}" presName="compNode" presStyleCnt="0"/>
      <dgm:spPr/>
    </dgm:pt>
    <dgm:pt modelId="{706984B1-48B8-4F0D-91CC-ED3FD9E3F99D}" type="pres">
      <dgm:prSet presAssocID="{8FFDC684-93F7-4430-8AFF-65144046F65F}" presName="bgRect" presStyleLbl="bgShp" presStyleIdx="0" presStyleCnt="7"/>
      <dgm:spPr/>
    </dgm:pt>
    <dgm:pt modelId="{120AA209-1D8B-4C3E-92DE-CEE21F780D59}" type="pres">
      <dgm:prSet presAssocID="{8FFDC684-93F7-4430-8AFF-65144046F65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Stethoscope"/>
        </a:ext>
      </dgm:extLst>
    </dgm:pt>
    <dgm:pt modelId="{183353AB-FA26-429D-8F58-2132684EA77D}" type="pres">
      <dgm:prSet presAssocID="{8FFDC684-93F7-4430-8AFF-65144046F65F}" presName="spaceRect" presStyleCnt="0"/>
      <dgm:spPr/>
    </dgm:pt>
    <dgm:pt modelId="{1EA2513B-8F44-446A-BBC8-43E391499432}" type="pres">
      <dgm:prSet presAssocID="{8FFDC684-93F7-4430-8AFF-65144046F65F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F925F8E-3791-41A0-AEC9-C19236457522}" type="pres">
      <dgm:prSet presAssocID="{020BE7A3-72A6-4BE7-8334-1BBE6F629528}" presName="sibTrans" presStyleCnt="0"/>
      <dgm:spPr/>
    </dgm:pt>
    <dgm:pt modelId="{B17F4A1D-19BF-41D1-9B99-FB84305AB107}" type="pres">
      <dgm:prSet presAssocID="{A002B7B2-22D3-45BB-AA91-28FC03BB8403}" presName="compNode" presStyleCnt="0"/>
      <dgm:spPr/>
    </dgm:pt>
    <dgm:pt modelId="{71D5CA8D-2AF5-4D15-B47D-EBFC6213F088}" type="pres">
      <dgm:prSet presAssocID="{A002B7B2-22D3-45BB-AA91-28FC03BB8403}" presName="bgRect" presStyleLbl="bgShp" presStyleIdx="1" presStyleCnt="7"/>
      <dgm:spPr/>
    </dgm:pt>
    <dgm:pt modelId="{613D07C6-6F33-417F-884A-EF991D4FD4C2}" type="pres">
      <dgm:prSet presAssocID="{A002B7B2-22D3-45BB-AA91-28FC03BB840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Medicine"/>
        </a:ext>
      </dgm:extLst>
    </dgm:pt>
    <dgm:pt modelId="{CF16CEC6-678B-4D2C-B929-978ED7A5B763}" type="pres">
      <dgm:prSet presAssocID="{A002B7B2-22D3-45BB-AA91-28FC03BB8403}" presName="spaceRect" presStyleCnt="0"/>
      <dgm:spPr/>
    </dgm:pt>
    <dgm:pt modelId="{AC0A30AD-DE95-4848-A529-7FE68FD9212A}" type="pres">
      <dgm:prSet presAssocID="{A002B7B2-22D3-45BB-AA91-28FC03BB8403}" presName="parTx" presStyleLbl="revTx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FEDFE82-174E-4BCD-9D8E-468571273308}" type="pres">
      <dgm:prSet presAssocID="{6B4DE235-0D89-41D0-AAE5-529E262527E5}" presName="sibTrans" presStyleCnt="0"/>
      <dgm:spPr/>
    </dgm:pt>
    <dgm:pt modelId="{ACC5D4AF-71AA-40E0-82A8-B10370032423}" type="pres">
      <dgm:prSet presAssocID="{D185DF4D-E1AD-4363-B98A-9B7439247DD3}" presName="compNode" presStyleCnt="0"/>
      <dgm:spPr/>
    </dgm:pt>
    <dgm:pt modelId="{B31725E7-D461-43CB-84F5-CAF933B6D97B}" type="pres">
      <dgm:prSet presAssocID="{D185DF4D-E1AD-4363-B98A-9B7439247DD3}" presName="bgRect" presStyleLbl="bgShp" presStyleIdx="2" presStyleCnt="7"/>
      <dgm:spPr/>
    </dgm:pt>
    <dgm:pt modelId="{3A5A38A2-DB0A-4902-85DC-7E04BB768616}" type="pres">
      <dgm:prSet presAssocID="{D185DF4D-E1AD-4363-B98A-9B7439247DD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Group"/>
        </a:ext>
      </dgm:extLst>
    </dgm:pt>
    <dgm:pt modelId="{FAB7C2C5-68E5-4217-9E60-10FE3543736A}" type="pres">
      <dgm:prSet presAssocID="{D185DF4D-E1AD-4363-B98A-9B7439247DD3}" presName="spaceRect" presStyleCnt="0"/>
      <dgm:spPr/>
    </dgm:pt>
    <dgm:pt modelId="{E2B4B6D8-E4F3-42AC-A05C-460465DAE75A}" type="pres">
      <dgm:prSet presAssocID="{D185DF4D-E1AD-4363-B98A-9B7439247DD3}" presName="parTx" presStyleLbl="revTx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B690E7E-514F-46FC-94B2-C31F054282B7}" type="pres">
      <dgm:prSet presAssocID="{7B22D9CD-40AB-4122-8E4D-B976F1DE4279}" presName="sibTrans" presStyleCnt="0"/>
      <dgm:spPr/>
    </dgm:pt>
    <dgm:pt modelId="{FE84B9C1-E9CD-4269-9CB4-A5784C824C9B}" type="pres">
      <dgm:prSet presAssocID="{C1C18BD8-58DE-48E9-AC9D-6A33AB46196E}" presName="compNode" presStyleCnt="0"/>
      <dgm:spPr/>
    </dgm:pt>
    <dgm:pt modelId="{89CB1B19-5732-47D8-B251-BC86454A9180}" type="pres">
      <dgm:prSet presAssocID="{C1C18BD8-58DE-48E9-AC9D-6A33AB46196E}" presName="bgRect" presStyleLbl="bgShp" presStyleIdx="3" presStyleCnt="7"/>
      <dgm:spPr/>
    </dgm:pt>
    <dgm:pt modelId="{D57546A2-3DA6-4BC3-A9BD-8FE15F76C22E}" type="pres">
      <dgm:prSet presAssocID="{C1C18BD8-58DE-48E9-AC9D-6A33AB46196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Needle"/>
        </a:ext>
      </dgm:extLst>
    </dgm:pt>
    <dgm:pt modelId="{F0BF7C90-AF9B-4193-92ED-84897177FD05}" type="pres">
      <dgm:prSet presAssocID="{C1C18BD8-58DE-48E9-AC9D-6A33AB46196E}" presName="spaceRect" presStyleCnt="0"/>
      <dgm:spPr/>
    </dgm:pt>
    <dgm:pt modelId="{90950C1E-602D-4EC3-845B-FE87F0AA274E}" type="pres">
      <dgm:prSet presAssocID="{C1C18BD8-58DE-48E9-AC9D-6A33AB46196E}" presName="parTx" presStyleLbl="revTx" presStyleIdx="3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4A30ABA-AD0C-4B0F-9A8F-B070FA28DA19}" type="pres">
      <dgm:prSet presAssocID="{86C4F839-208B-494A-8F44-8D7C5D1EC3BD}" presName="sibTrans" presStyleCnt="0"/>
      <dgm:spPr/>
    </dgm:pt>
    <dgm:pt modelId="{AE8E42A6-AC68-4220-BB57-3A57C7A376E8}" type="pres">
      <dgm:prSet presAssocID="{62B26F56-DE8F-49FB-9295-653095CCB3AD}" presName="compNode" presStyleCnt="0"/>
      <dgm:spPr/>
    </dgm:pt>
    <dgm:pt modelId="{5E59F851-6C29-4808-9720-369D27F67CD2}" type="pres">
      <dgm:prSet presAssocID="{62B26F56-DE8F-49FB-9295-653095CCB3AD}" presName="bgRect" presStyleLbl="bgShp" presStyleIdx="4" presStyleCnt="7"/>
      <dgm:spPr/>
    </dgm:pt>
    <dgm:pt modelId="{6F2C6DBF-041E-4640-A1DD-B47513103122}" type="pres">
      <dgm:prSet presAssocID="{62B26F56-DE8F-49FB-9295-653095CCB3A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Skeleton"/>
        </a:ext>
      </dgm:extLst>
    </dgm:pt>
    <dgm:pt modelId="{071F8DDD-8006-406F-9220-A5A3598768EC}" type="pres">
      <dgm:prSet presAssocID="{62B26F56-DE8F-49FB-9295-653095CCB3AD}" presName="spaceRect" presStyleCnt="0"/>
      <dgm:spPr/>
    </dgm:pt>
    <dgm:pt modelId="{1176EC43-556C-44FB-9641-213170DBD5E9}" type="pres">
      <dgm:prSet presAssocID="{62B26F56-DE8F-49FB-9295-653095CCB3AD}" presName="parTx" presStyleLbl="revTx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CC13653-8169-4ECD-BBCD-C21D391AF527}" type="pres">
      <dgm:prSet presAssocID="{DC32B6D8-07E0-4302-9E51-7A540AF465D4}" presName="sibTrans" presStyleCnt="0"/>
      <dgm:spPr/>
    </dgm:pt>
    <dgm:pt modelId="{3619CBD1-82D0-4225-901A-F2710FADF3EA}" type="pres">
      <dgm:prSet presAssocID="{D93B32B7-ED54-4261-A569-969AA50C76F6}" presName="compNode" presStyleCnt="0"/>
      <dgm:spPr/>
    </dgm:pt>
    <dgm:pt modelId="{9AC64C42-F7A5-49EC-B9A0-675EB982E9E4}" type="pres">
      <dgm:prSet presAssocID="{D93B32B7-ED54-4261-A569-969AA50C76F6}" presName="bgRect" presStyleLbl="bgShp" presStyleIdx="5" presStyleCnt="7"/>
      <dgm:spPr/>
    </dgm:pt>
    <dgm:pt modelId="{C677C887-B84B-4C4C-AA41-B0080EC19D15}" type="pres">
      <dgm:prSet presAssocID="{D93B32B7-ED54-4261-A569-969AA50C76F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Eye"/>
        </a:ext>
      </dgm:extLst>
    </dgm:pt>
    <dgm:pt modelId="{2C36A33B-5EEF-4482-BF89-96F71CA7D4F3}" type="pres">
      <dgm:prSet presAssocID="{D93B32B7-ED54-4261-A569-969AA50C76F6}" presName="spaceRect" presStyleCnt="0"/>
      <dgm:spPr/>
    </dgm:pt>
    <dgm:pt modelId="{C5C2F5A0-19E3-4363-86E4-8F056E53D158}" type="pres">
      <dgm:prSet presAssocID="{D93B32B7-ED54-4261-A569-969AA50C76F6}" presName="parTx" presStyleLbl="revTx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A941D52-8F90-4729-94E4-D88E2B1E909B}" type="pres">
      <dgm:prSet presAssocID="{E615D45E-6EC3-42EF-B46D-9FB6F0652054}" presName="sibTrans" presStyleCnt="0"/>
      <dgm:spPr/>
    </dgm:pt>
    <dgm:pt modelId="{B9799153-9E73-40D5-BC04-D486A934249C}" type="pres">
      <dgm:prSet presAssocID="{0F7CE1DF-F772-4E26-8CC8-C256713C4F88}" presName="compNode" presStyleCnt="0"/>
      <dgm:spPr/>
    </dgm:pt>
    <dgm:pt modelId="{52F07CDE-1BD1-4699-B383-5B536C57904B}" type="pres">
      <dgm:prSet presAssocID="{0F7CE1DF-F772-4E26-8CC8-C256713C4F88}" presName="bgRect" presStyleLbl="bgShp" presStyleIdx="6" presStyleCnt="7"/>
      <dgm:spPr/>
    </dgm:pt>
    <dgm:pt modelId="{F151E617-1D95-4498-9309-C83124B62A6C}" type="pres">
      <dgm:prSet presAssocID="{0F7CE1DF-F772-4E26-8CC8-C256713C4F8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Glasses"/>
        </a:ext>
      </dgm:extLst>
    </dgm:pt>
    <dgm:pt modelId="{9B51074E-6FA4-4E27-98D9-784B864BDA4D}" type="pres">
      <dgm:prSet presAssocID="{0F7CE1DF-F772-4E26-8CC8-C256713C4F88}" presName="spaceRect" presStyleCnt="0"/>
      <dgm:spPr/>
    </dgm:pt>
    <dgm:pt modelId="{6B1F0F01-D2E1-4E37-B14C-41FA5E381DD8}" type="pres">
      <dgm:prSet presAssocID="{0F7CE1DF-F772-4E26-8CC8-C256713C4F88}" presName="parTx" presStyleLbl="revTx" presStyleIdx="6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61C7DC5-C660-43B0-9F48-94EBAC927140}" srcId="{C7E8FB5A-C5FC-45D3-879C-508EBDDB6A5A}" destId="{D93B32B7-ED54-4261-A569-969AA50C76F6}" srcOrd="5" destOrd="0" parTransId="{A665CAD8-5FC7-4465-9911-C0F37C51CF2A}" sibTransId="{E615D45E-6EC3-42EF-B46D-9FB6F0652054}"/>
    <dgm:cxn modelId="{F0159878-3AE5-4AA9-B76C-87948FC3C171}" type="presOf" srcId="{D93B32B7-ED54-4261-A569-969AA50C76F6}" destId="{C5C2F5A0-19E3-4363-86E4-8F056E53D158}" srcOrd="0" destOrd="0" presId="urn:microsoft.com/office/officeart/2018/2/layout/IconVerticalSolidList"/>
    <dgm:cxn modelId="{5CCE3CE5-61D8-4DDE-806E-92BC955BA3D7}" type="presOf" srcId="{C1C18BD8-58DE-48E9-AC9D-6A33AB46196E}" destId="{90950C1E-602D-4EC3-845B-FE87F0AA274E}" srcOrd="0" destOrd="0" presId="urn:microsoft.com/office/officeart/2018/2/layout/IconVerticalSolidList"/>
    <dgm:cxn modelId="{28B99D48-2E2D-4782-A76A-0BB1A2C71BA1}" srcId="{C7E8FB5A-C5FC-45D3-879C-508EBDDB6A5A}" destId="{0F7CE1DF-F772-4E26-8CC8-C256713C4F88}" srcOrd="6" destOrd="0" parTransId="{D3FF5599-9751-40C3-85CC-E007B940A819}" sibTransId="{B5D3B109-040B-4388-BBE0-D84877E0B195}"/>
    <dgm:cxn modelId="{FF61B0AA-1298-4BE7-8982-A35D9DAB3195}" srcId="{C7E8FB5A-C5FC-45D3-879C-508EBDDB6A5A}" destId="{C1C18BD8-58DE-48E9-AC9D-6A33AB46196E}" srcOrd="3" destOrd="0" parTransId="{A5F6E6A8-A7A9-4E08-82EC-CEE2716AF0B7}" sibTransId="{86C4F839-208B-494A-8F44-8D7C5D1EC3BD}"/>
    <dgm:cxn modelId="{C2C538A6-0E47-4B11-B70E-8E810F4EB923}" srcId="{C7E8FB5A-C5FC-45D3-879C-508EBDDB6A5A}" destId="{8FFDC684-93F7-4430-8AFF-65144046F65F}" srcOrd="0" destOrd="0" parTransId="{A3DEB051-3CE4-438D-B0EF-3EBB6D484885}" sibTransId="{020BE7A3-72A6-4BE7-8334-1BBE6F629528}"/>
    <dgm:cxn modelId="{1CFC534C-99FB-4FC2-A324-958CE99B0A8C}" type="presOf" srcId="{0F7CE1DF-F772-4E26-8CC8-C256713C4F88}" destId="{6B1F0F01-D2E1-4E37-B14C-41FA5E381DD8}" srcOrd="0" destOrd="0" presId="urn:microsoft.com/office/officeart/2018/2/layout/IconVerticalSolidList"/>
    <dgm:cxn modelId="{7CDE080A-5BC8-40D4-9F68-6B9A12684A2E}" srcId="{C7E8FB5A-C5FC-45D3-879C-508EBDDB6A5A}" destId="{62B26F56-DE8F-49FB-9295-653095CCB3AD}" srcOrd="4" destOrd="0" parTransId="{715CF701-206D-4938-A648-4DF7D52A0473}" sibTransId="{DC32B6D8-07E0-4302-9E51-7A540AF465D4}"/>
    <dgm:cxn modelId="{F53D5367-FDCF-482F-87C2-07BC31FA3255}" type="presOf" srcId="{A002B7B2-22D3-45BB-AA91-28FC03BB8403}" destId="{AC0A30AD-DE95-4848-A529-7FE68FD9212A}" srcOrd="0" destOrd="0" presId="urn:microsoft.com/office/officeart/2018/2/layout/IconVerticalSolidList"/>
    <dgm:cxn modelId="{A821D8BE-98EE-430E-A696-6342AFAEAA78}" type="presOf" srcId="{8FFDC684-93F7-4430-8AFF-65144046F65F}" destId="{1EA2513B-8F44-446A-BBC8-43E391499432}" srcOrd="0" destOrd="0" presId="urn:microsoft.com/office/officeart/2018/2/layout/IconVerticalSolidList"/>
    <dgm:cxn modelId="{8FA1F855-DE25-4F70-AA6F-EFD7D13012DD}" type="presOf" srcId="{D185DF4D-E1AD-4363-B98A-9B7439247DD3}" destId="{E2B4B6D8-E4F3-42AC-A05C-460465DAE75A}" srcOrd="0" destOrd="0" presId="urn:microsoft.com/office/officeart/2018/2/layout/IconVerticalSolidList"/>
    <dgm:cxn modelId="{D21AF576-BCCD-43DD-82F4-9E488CBED9FA}" type="presOf" srcId="{C7E8FB5A-C5FC-45D3-879C-508EBDDB6A5A}" destId="{19D1799A-8EDC-4D72-8519-DD1382DF9BAC}" srcOrd="0" destOrd="0" presId="urn:microsoft.com/office/officeart/2018/2/layout/IconVerticalSolidList"/>
    <dgm:cxn modelId="{347F8063-BB4F-477C-921A-38DEF3CEEC6E}" srcId="{C7E8FB5A-C5FC-45D3-879C-508EBDDB6A5A}" destId="{A002B7B2-22D3-45BB-AA91-28FC03BB8403}" srcOrd="1" destOrd="0" parTransId="{DE6BFC80-8F72-4B25-BD6E-99B3FA677AF0}" sibTransId="{6B4DE235-0D89-41D0-AAE5-529E262527E5}"/>
    <dgm:cxn modelId="{6C9F6529-5090-4372-A01E-E4D5A11143B6}" type="presOf" srcId="{62B26F56-DE8F-49FB-9295-653095CCB3AD}" destId="{1176EC43-556C-44FB-9641-213170DBD5E9}" srcOrd="0" destOrd="0" presId="urn:microsoft.com/office/officeart/2018/2/layout/IconVerticalSolidList"/>
    <dgm:cxn modelId="{5884B594-C1D8-4DEF-8F4A-A17B4DAC00D8}" srcId="{C7E8FB5A-C5FC-45D3-879C-508EBDDB6A5A}" destId="{D185DF4D-E1AD-4363-B98A-9B7439247DD3}" srcOrd="2" destOrd="0" parTransId="{B2391B87-DE0D-4C2D-BC6A-C24768FE99F8}" sibTransId="{7B22D9CD-40AB-4122-8E4D-B976F1DE4279}"/>
    <dgm:cxn modelId="{993CC4CE-1A4D-4736-A626-C1BD19E1E4EE}" type="presParOf" srcId="{19D1799A-8EDC-4D72-8519-DD1382DF9BAC}" destId="{7FB0F5AD-3068-4441-AF44-22B06322F028}" srcOrd="0" destOrd="0" presId="urn:microsoft.com/office/officeart/2018/2/layout/IconVerticalSolidList"/>
    <dgm:cxn modelId="{15F59097-44FE-43ED-A372-9CB8265AE7E1}" type="presParOf" srcId="{7FB0F5AD-3068-4441-AF44-22B06322F028}" destId="{706984B1-48B8-4F0D-91CC-ED3FD9E3F99D}" srcOrd="0" destOrd="0" presId="urn:microsoft.com/office/officeart/2018/2/layout/IconVerticalSolidList"/>
    <dgm:cxn modelId="{21A82CC4-DDFA-44F8-A787-1FDB93386EB0}" type="presParOf" srcId="{7FB0F5AD-3068-4441-AF44-22B06322F028}" destId="{120AA209-1D8B-4C3E-92DE-CEE21F780D59}" srcOrd="1" destOrd="0" presId="urn:microsoft.com/office/officeart/2018/2/layout/IconVerticalSolidList"/>
    <dgm:cxn modelId="{E1338B1B-9382-4008-A69F-EBFA14C90ABF}" type="presParOf" srcId="{7FB0F5AD-3068-4441-AF44-22B06322F028}" destId="{183353AB-FA26-429D-8F58-2132684EA77D}" srcOrd="2" destOrd="0" presId="urn:microsoft.com/office/officeart/2018/2/layout/IconVerticalSolidList"/>
    <dgm:cxn modelId="{2F09A068-B337-430E-9FE9-99A5A0309CEA}" type="presParOf" srcId="{7FB0F5AD-3068-4441-AF44-22B06322F028}" destId="{1EA2513B-8F44-446A-BBC8-43E391499432}" srcOrd="3" destOrd="0" presId="urn:microsoft.com/office/officeart/2018/2/layout/IconVerticalSolidList"/>
    <dgm:cxn modelId="{C9B7C204-7C89-4598-B944-1907899FD8C6}" type="presParOf" srcId="{19D1799A-8EDC-4D72-8519-DD1382DF9BAC}" destId="{3F925F8E-3791-41A0-AEC9-C19236457522}" srcOrd="1" destOrd="0" presId="urn:microsoft.com/office/officeart/2018/2/layout/IconVerticalSolidList"/>
    <dgm:cxn modelId="{3F9C0C40-ACBB-4F14-B25D-7AB695648BBD}" type="presParOf" srcId="{19D1799A-8EDC-4D72-8519-DD1382DF9BAC}" destId="{B17F4A1D-19BF-41D1-9B99-FB84305AB107}" srcOrd="2" destOrd="0" presId="urn:microsoft.com/office/officeart/2018/2/layout/IconVerticalSolidList"/>
    <dgm:cxn modelId="{2E41397B-5A37-4ED9-A86D-D7F108FBC361}" type="presParOf" srcId="{B17F4A1D-19BF-41D1-9B99-FB84305AB107}" destId="{71D5CA8D-2AF5-4D15-B47D-EBFC6213F088}" srcOrd="0" destOrd="0" presId="urn:microsoft.com/office/officeart/2018/2/layout/IconVerticalSolidList"/>
    <dgm:cxn modelId="{42F754D7-F820-47FB-911B-B8C5A654AB43}" type="presParOf" srcId="{B17F4A1D-19BF-41D1-9B99-FB84305AB107}" destId="{613D07C6-6F33-417F-884A-EF991D4FD4C2}" srcOrd="1" destOrd="0" presId="urn:microsoft.com/office/officeart/2018/2/layout/IconVerticalSolidList"/>
    <dgm:cxn modelId="{BB6CAEB1-9453-4D17-A973-309CF871FF0B}" type="presParOf" srcId="{B17F4A1D-19BF-41D1-9B99-FB84305AB107}" destId="{CF16CEC6-678B-4D2C-B929-978ED7A5B763}" srcOrd="2" destOrd="0" presId="urn:microsoft.com/office/officeart/2018/2/layout/IconVerticalSolidList"/>
    <dgm:cxn modelId="{3ABA7609-3966-4BEE-A2DC-9573F0ACC705}" type="presParOf" srcId="{B17F4A1D-19BF-41D1-9B99-FB84305AB107}" destId="{AC0A30AD-DE95-4848-A529-7FE68FD9212A}" srcOrd="3" destOrd="0" presId="urn:microsoft.com/office/officeart/2018/2/layout/IconVerticalSolidList"/>
    <dgm:cxn modelId="{44DB6648-DFB7-478D-83CF-FB74AFC71E90}" type="presParOf" srcId="{19D1799A-8EDC-4D72-8519-DD1382DF9BAC}" destId="{FFEDFE82-174E-4BCD-9D8E-468571273308}" srcOrd="3" destOrd="0" presId="urn:microsoft.com/office/officeart/2018/2/layout/IconVerticalSolidList"/>
    <dgm:cxn modelId="{6CBF25CD-5A49-4F53-BBB5-D2707953AA0A}" type="presParOf" srcId="{19D1799A-8EDC-4D72-8519-DD1382DF9BAC}" destId="{ACC5D4AF-71AA-40E0-82A8-B10370032423}" srcOrd="4" destOrd="0" presId="urn:microsoft.com/office/officeart/2018/2/layout/IconVerticalSolidList"/>
    <dgm:cxn modelId="{E5E30358-B161-4F3F-8D14-C3CEB939CFF7}" type="presParOf" srcId="{ACC5D4AF-71AA-40E0-82A8-B10370032423}" destId="{B31725E7-D461-43CB-84F5-CAF933B6D97B}" srcOrd="0" destOrd="0" presId="urn:microsoft.com/office/officeart/2018/2/layout/IconVerticalSolidList"/>
    <dgm:cxn modelId="{BEB9AA4C-BAFB-4778-A0E3-46E480948DDC}" type="presParOf" srcId="{ACC5D4AF-71AA-40E0-82A8-B10370032423}" destId="{3A5A38A2-DB0A-4902-85DC-7E04BB768616}" srcOrd="1" destOrd="0" presId="urn:microsoft.com/office/officeart/2018/2/layout/IconVerticalSolidList"/>
    <dgm:cxn modelId="{3359C472-78CD-4A50-96D6-7D3D27B646F9}" type="presParOf" srcId="{ACC5D4AF-71AA-40E0-82A8-B10370032423}" destId="{FAB7C2C5-68E5-4217-9E60-10FE3543736A}" srcOrd="2" destOrd="0" presId="urn:microsoft.com/office/officeart/2018/2/layout/IconVerticalSolidList"/>
    <dgm:cxn modelId="{D13DE28F-33F9-4C16-8302-4EC491D8AF18}" type="presParOf" srcId="{ACC5D4AF-71AA-40E0-82A8-B10370032423}" destId="{E2B4B6D8-E4F3-42AC-A05C-460465DAE75A}" srcOrd="3" destOrd="0" presId="urn:microsoft.com/office/officeart/2018/2/layout/IconVerticalSolidList"/>
    <dgm:cxn modelId="{7F15D4A1-2F55-4C0C-AE82-0B306B38D644}" type="presParOf" srcId="{19D1799A-8EDC-4D72-8519-DD1382DF9BAC}" destId="{AB690E7E-514F-46FC-94B2-C31F054282B7}" srcOrd="5" destOrd="0" presId="urn:microsoft.com/office/officeart/2018/2/layout/IconVerticalSolidList"/>
    <dgm:cxn modelId="{D1FCA26A-86F2-4A97-8D33-A983A6DC8462}" type="presParOf" srcId="{19D1799A-8EDC-4D72-8519-DD1382DF9BAC}" destId="{FE84B9C1-E9CD-4269-9CB4-A5784C824C9B}" srcOrd="6" destOrd="0" presId="urn:microsoft.com/office/officeart/2018/2/layout/IconVerticalSolidList"/>
    <dgm:cxn modelId="{23B49B52-B549-4196-AF90-EF9FDE686DB6}" type="presParOf" srcId="{FE84B9C1-E9CD-4269-9CB4-A5784C824C9B}" destId="{89CB1B19-5732-47D8-B251-BC86454A9180}" srcOrd="0" destOrd="0" presId="urn:microsoft.com/office/officeart/2018/2/layout/IconVerticalSolidList"/>
    <dgm:cxn modelId="{3EACAFDD-6FDE-44DF-8541-33C083EDE442}" type="presParOf" srcId="{FE84B9C1-E9CD-4269-9CB4-A5784C824C9B}" destId="{D57546A2-3DA6-4BC3-A9BD-8FE15F76C22E}" srcOrd="1" destOrd="0" presId="urn:microsoft.com/office/officeart/2018/2/layout/IconVerticalSolidList"/>
    <dgm:cxn modelId="{11A260BB-2BBB-4F1A-89C4-E27EC842B060}" type="presParOf" srcId="{FE84B9C1-E9CD-4269-9CB4-A5784C824C9B}" destId="{F0BF7C90-AF9B-4193-92ED-84897177FD05}" srcOrd="2" destOrd="0" presId="urn:microsoft.com/office/officeart/2018/2/layout/IconVerticalSolidList"/>
    <dgm:cxn modelId="{50A8138A-3346-490F-91C5-23795EADAF93}" type="presParOf" srcId="{FE84B9C1-E9CD-4269-9CB4-A5784C824C9B}" destId="{90950C1E-602D-4EC3-845B-FE87F0AA274E}" srcOrd="3" destOrd="0" presId="urn:microsoft.com/office/officeart/2018/2/layout/IconVerticalSolidList"/>
    <dgm:cxn modelId="{3680EC61-5340-46A2-AD38-6D36C3DAAA6F}" type="presParOf" srcId="{19D1799A-8EDC-4D72-8519-DD1382DF9BAC}" destId="{84A30ABA-AD0C-4B0F-9A8F-B070FA28DA19}" srcOrd="7" destOrd="0" presId="urn:microsoft.com/office/officeart/2018/2/layout/IconVerticalSolidList"/>
    <dgm:cxn modelId="{6E5F1DBA-2AED-4F28-BF72-878D591129AB}" type="presParOf" srcId="{19D1799A-8EDC-4D72-8519-DD1382DF9BAC}" destId="{AE8E42A6-AC68-4220-BB57-3A57C7A376E8}" srcOrd="8" destOrd="0" presId="urn:microsoft.com/office/officeart/2018/2/layout/IconVerticalSolidList"/>
    <dgm:cxn modelId="{826825F5-13E3-4239-9423-3210FAE7CB6A}" type="presParOf" srcId="{AE8E42A6-AC68-4220-BB57-3A57C7A376E8}" destId="{5E59F851-6C29-4808-9720-369D27F67CD2}" srcOrd="0" destOrd="0" presId="urn:microsoft.com/office/officeart/2018/2/layout/IconVerticalSolidList"/>
    <dgm:cxn modelId="{09575E25-FB7D-4E76-B68F-95F0DF0F7358}" type="presParOf" srcId="{AE8E42A6-AC68-4220-BB57-3A57C7A376E8}" destId="{6F2C6DBF-041E-4640-A1DD-B47513103122}" srcOrd="1" destOrd="0" presId="urn:microsoft.com/office/officeart/2018/2/layout/IconVerticalSolidList"/>
    <dgm:cxn modelId="{BD0FAFD4-495D-4119-9F46-AE29E6D6D970}" type="presParOf" srcId="{AE8E42A6-AC68-4220-BB57-3A57C7A376E8}" destId="{071F8DDD-8006-406F-9220-A5A3598768EC}" srcOrd="2" destOrd="0" presId="urn:microsoft.com/office/officeart/2018/2/layout/IconVerticalSolidList"/>
    <dgm:cxn modelId="{049954B1-92F2-4A38-88E8-7C3DC31A037A}" type="presParOf" srcId="{AE8E42A6-AC68-4220-BB57-3A57C7A376E8}" destId="{1176EC43-556C-44FB-9641-213170DBD5E9}" srcOrd="3" destOrd="0" presId="urn:microsoft.com/office/officeart/2018/2/layout/IconVerticalSolidList"/>
    <dgm:cxn modelId="{6FCBFDB5-E454-4C9D-8291-4CA1DDAD2233}" type="presParOf" srcId="{19D1799A-8EDC-4D72-8519-DD1382DF9BAC}" destId="{CCC13653-8169-4ECD-BBCD-C21D391AF527}" srcOrd="9" destOrd="0" presId="urn:microsoft.com/office/officeart/2018/2/layout/IconVerticalSolidList"/>
    <dgm:cxn modelId="{16A43F29-ABDB-4D3C-A496-344B9DB15A40}" type="presParOf" srcId="{19D1799A-8EDC-4D72-8519-DD1382DF9BAC}" destId="{3619CBD1-82D0-4225-901A-F2710FADF3EA}" srcOrd="10" destOrd="0" presId="urn:microsoft.com/office/officeart/2018/2/layout/IconVerticalSolidList"/>
    <dgm:cxn modelId="{EED104A5-93CD-4F35-9DC3-4C499430FAF2}" type="presParOf" srcId="{3619CBD1-82D0-4225-901A-F2710FADF3EA}" destId="{9AC64C42-F7A5-49EC-B9A0-675EB982E9E4}" srcOrd="0" destOrd="0" presId="urn:microsoft.com/office/officeart/2018/2/layout/IconVerticalSolidList"/>
    <dgm:cxn modelId="{1A9E5D78-4F19-45DE-844F-537959220AEE}" type="presParOf" srcId="{3619CBD1-82D0-4225-901A-F2710FADF3EA}" destId="{C677C887-B84B-4C4C-AA41-B0080EC19D15}" srcOrd="1" destOrd="0" presId="urn:microsoft.com/office/officeart/2018/2/layout/IconVerticalSolidList"/>
    <dgm:cxn modelId="{7C165A53-2DAF-4835-90C8-435C6E0F40BF}" type="presParOf" srcId="{3619CBD1-82D0-4225-901A-F2710FADF3EA}" destId="{2C36A33B-5EEF-4482-BF89-96F71CA7D4F3}" srcOrd="2" destOrd="0" presId="urn:microsoft.com/office/officeart/2018/2/layout/IconVerticalSolidList"/>
    <dgm:cxn modelId="{B7B536B5-61D9-4E9F-A179-5DCDAE59D7E5}" type="presParOf" srcId="{3619CBD1-82D0-4225-901A-F2710FADF3EA}" destId="{C5C2F5A0-19E3-4363-86E4-8F056E53D158}" srcOrd="3" destOrd="0" presId="urn:microsoft.com/office/officeart/2018/2/layout/IconVerticalSolidList"/>
    <dgm:cxn modelId="{27B71D7E-08F8-4751-B3BB-43AA8011DCC7}" type="presParOf" srcId="{19D1799A-8EDC-4D72-8519-DD1382DF9BAC}" destId="{6A941D52-8F90-4729-94E4-D88E2B1E909B}" srcOrd="11" destOrd="0" presId="urn:microsoft.com/office/officeart/2018/2/layout/IconVerticalSolidList"/>
    <dgm:cxn modelId="{221DB2DE-39FE-4A97-9CFC-6EEA7F93E100}" type="presParOf" srcId="{19D1799A-8EDC-4D72-8519-DD1382DF9BAC}" destId="{B9799153-9E73-40D5-BC04-D486A934249C}" srcOrd="12" destOrd="0" presId="urn:microsoft.com/office/officeart/2018/2/layout/IconVerticalSolidList"/>
    <dgm:cxn modelId="{8E167338-2C9F-4C24-BF4A-B77D0CCE898B}" type="presParOf" srcId="{B9799153-9E73-40D5-BC04-D486A934249C}" destId="{52F07CDE-1BD1-4699-B383-5B536C57904B}" srcOrd="0" destOrd="0" presId="urn:microsoft.com/office/officeart/2018/2/layout/IconVerticalSolidList"/>
    <dgm:cxn modelId="{7F7453CD-936D-4F71-9C1D-7E725DE9FB42}" type="presParOf" srcId="{B9799153-9E73-40D5-BC04-D486A934249C}" destId="{F151E617-1D95-4498-9309-C83124B62A6C}" srcOrd="1" destOrd="0" presId="urn:microsoft.com/office/officeart/2018/2/layout/IconVerticalSolidList"/>
    <dgm:cxn modelId="{A7352AD4-E9B7-4FC6-A623-B1601F1BA225}" type="presParOf" srcId="{B9799153-9E73-40D5-BC04-D486A934249C}" destId="{9B51074E-6FA4-4E27-98D9-784B864BDA4D}" srcOrd="2" destOrd="0" presId="urn:microsoft.com/office/officeart/2018/2/layout/IconVerticalSolidList"/>
    <dgm:cxn modelId="{8E659E4D-2AA9-4760-8B41-8524E8CC6433}" type="presParOf" srcId="{B9799153-9E73-40D5-BC04-D486A934249C}" destId="{6B1F0F01-D2E1-4E37-B14C-41FA5E381D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089827-0E41-4CC4-A86A-621872F2F30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CCDA1B1-8E29-4BBF-88E2-0D549D88B5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1.  Pray for the ministry and the women</a:t>
          </a:r>
          <a:endParaRPr lang="en-US"/>
        </a:p>
      </dgm:t>
    </dgm:pt>
    <dgm:pt modelId="{D1C5FCBF-13EB-4079-9BD8-7633C207A6E4}" type="parTrans" cxnId="{7F9AE487-3E3A-4533-987A-C742851A398C}">
      <dgm:prSet/>
      <dgm:spPr/>
      <dgm:t>
        <a:bodyPr/>
        <a:lstStyle/>
        <a:p>
          <a:endParaRPr lang="en-US"/>
        </a:p>
      </dgm:t>
    </dgm:pt>
    <dgm:pt modelId="{4D5BCECD-162C-4D34-87FE-64D9AEF78320}" type="sibTrans" cxnId="{7F9AE487-3E3A-4533-987A-C742851A398C}">
      <dgm:prSet/>
      <dgm:spPr/>
      <dgm:t>
        <a:bodyPr/>
        <a:lstStyle/>
        <a:p>
          <a:endParaRPr lang="en-US"/>
        </a:p>
      </dgm:t>
    </dgm:pt>
    <dgm:pt modelId="{DE67D010-4622-4835-8093-0A1618DD14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2.  Donate to the Ministry:  </a:t>
          </a:r>
          <a:r>
            <a:rPr lang="en-US" baseline="0">
              <a:hlinkClick xmlns:r="http://schemas.openxmlformats.org/officeDocument/2006/relationships" r:id="rId1"/>
            </a:rPr>
            <a:t>www.houseofhopeinternational.com</a:t>
          </a:r>
          <a:r>
            <a:rPr lang="en-US" baseline="0"/>
            <a:t> and designate your contribution to go to Honduras</a:t>
          </a:r>
          <a:endParaRPr lang="en-US"/>
        </a:p>
      </dgm:t>
    </dgm:pt>
    <dgm:pt modelId="{71C05D79-BC09-4ECD-A79D-CCA1514B14FF}" type="parTrans" cxnId="{0DC4E62C-34EA-4D83-82B8-38CA41B9951A}">
      <dgm:prSet/>
      <dgm:spPr/>
      <dgm:t>
        <a:bodyPr/>
        <a:lstStyle/>
        <a:p>
          <a:endParaRPr lang="en-US"/>
        </a:p>
      </dgm:t>
    </dgm:pt>
    <dgm:pt modelId="{5DDCA7FF-91CB-4251-ADE2-B5474E3664AA}" type="sibTrans" cxnId="{0DC4E62C-34EA-4D83-82B8-38CA41B9951A}">
      <dgm:prSet/>
      <dgm:spPr/>
      <dgm:t>
        <a:bodyPr/>
        <a:lstStyle/>
        <a:p>
          <a:endParaRPr lang="en-US"/>
        </a:p>
      </dgm:t>
    </dgm:pt>
    <dgm:pt modelId="{F62111A3-7AE8-4B37-A3B8-4A3E6DB41B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3 .  Buy some of the products that the women have made at HOH Nicaragua</a:t>
          </a:r>
          <a:endParaRPr lang="en-US"/>
        </a:p>
      </dgm:t>
    </dgm:pt>
    <dgm:pt modelId="{EAC7E45D-AF7A-40A6-9838-4C09E30650C2}" type="parTrans" cxnId="{6A9183E8-C77F-4B11-9D24-FA04D3051BA9}">
      <dgm:prSet/>
      <dgm:spPr/>
      <dgm:t>
        <a:bodyPr/>
        <a:lstStyle/>
        <a:p>
          <a:endParaRPr lang="en-US"/>
        </a:p>
      </dgm:t>
    </dgm:pt>
    <dgm:pt modelId="{19AB5813-0CB2-4EAF-8D32-17F783FA9C6B}" type="sibTrans" cxnId="{6A9183E8-C77F-4B11-9D24-FA04D3051BA9}">
      <dgm:prSet/>
      <dgm:spPr/>
      <dgm:t>
        <a:bodyPr/>
        <a:lstStyle/>
        <a:p>
          <a:endParaRPr lang="en-US"/>
        </a:p>
      </dgm:t>
    </dgm:pt>
    <dgm:pt modelId="{9C2778D0-6A4C-4AE6-8EA9-3CAF2A7B54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4.  Consider coming on a trip</a:t>
          </a:r>
          <a:endParaRPr lang="en-US"/>
        </a:p>
      </dgm:t>
    </dgm:pt>
    <dgm:pt modelId="{65944F47-02EE-4002-8BA5-74C107789D3A}" type="parTrans" cxnId="{1195AAB2-54D9-4DDD-9E5A-FD0B24D4DFC2}">
      <dgm:prSet/>
      <dgm:spPr/>
      <dgm:t>
        <a:bodyPr/>
        <a:lstStyle/>
        <a:p>
          <a:endParaRPr lang="en-US"/>
        </a:p>
      </dgm:t>
    </dgm:pt>
    <dgm:pt modelId="{B2FEEFDF-68D2-495A-A2C3-D1D282942423}" type="sibTrans" cxnId="{1195AAB2-54D9-4DDD-9E5A-FD0B24D4DFC2}">
      <dgm:prSet/>
      <dgm:spPr/>
      <dgm:t>
        <a:bodyPr/>
        <a:lstStyle/>
        <a:p>
          <a:endParaRPr lang="en-US"/>
        </a:p>
      </dgm:t>
    </dgm:pt>
    <dgm:pt modelId="{06D7D68B-8F0B-4BA0-8C84-D70F0999E2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5.  Consider sponsoring a woman/Child In Residence at HOH Nicaragua</a:t>
          </a:r>
          <a:endParaRPr lang="en-US"/>
        </a:p>
      </dgm:t>
    </dgm:pt>
    <dgm:pt modelId="{8DBF6368-CD45-4DA9-817F-2FA93A93FC02}" type="parTrans" cxnId="{693A0317-D3CC-4B84-8902-424D4896A9E8}">
      <dgm:prSet/>
      <dgm:spPr/>
      <dgm:t>
        <a:bodyPr/>
        <a:lstStyle/>
        <a:p>
          <a:endParaRPr lang="en-US"/>
        </a:p>
      </dgm:t>
    </dgm:pt>
    <dgm:pt modelId="{C72DB6ED-6DF0-4DC9-9391-DD050E942DB3}" type="sibTrans" cxnId="{693A0317-D3CC-4B84-8902-424D4896A9E8}">
      <dgm:prSet/>
      <dgm:spPr/>
      <dgm:t>
        <a:bodyPr/>
        <a:lstStyle/>
        <a:p>
          <a:endParaRPr lang="en-US"/>
        </a:p>
      </dgm:t>
    </dgm:pt>
    <dgm:pt modelId="{7B2A2191-3331-4573-B362-5FF08C5AE0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6.  Consider Donating to the Building Fund for WOH Honduras</a:t>
          </a:r>
          <a:endParaRPr lang="en-US"/>
        </a:p>
      </dgm:t>
    </dgm:pt>
    <dgm:pt modelId="{BE9700E3-B4F7-4A7C-BD84-D2F2C76F3BBE}" type="parTrans" cxnId="{19055C4A-3674-47FE-9C2B-CE383404A005}">
      <dgm:prSet/>
      <dgm:spPr/>
      <dgm:t>
        <a:bodyPr/>
        <a:lstStyle/>
        <a:p>
          <a:endParaRPr lang="en-US"/>
        </a:p>
      </dgm:t>
    </dgm:pt>
    <dgm:pt modelId="{9EE54387-6385-4A2C-BAD9-C5D3F317BC6A}" type="sibTrans" cxnId="{19055C4A-3674-47FE-9C2B-CE383404A005}">
      <dgm:prSet/>
      <dgm:spPr/>
      <dgm:t>
        <a:bodyPr/>
        <a:lstStyle/>
        <a:p>
          <a:endParaRPr lang="en-US"/>
        </a:p>
      </dgm:t>
    </dgm:pt>
    <dgm:pt modelId="{800540A7-A22F-4CFB-8606-3A3ACC0852A0}" type="pres">
      <dgm:prSet presAssocID="{BA089827-0E41-4CC4-A86A-621872F2F30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A7509C-3588-4337-8B16-7F44CC44DBA9}" type="pres">
      <dgm:prSet presAssocID="{ACCDA1B1-8E29-4BBF-88E2-0D549D88B57F}" presName="compNode" presStyleCnt="0"/>
      <dgm:spPr/>
    </dgm:pt>
    <dgm:pt modelId="{7BB4E6A6-83AD-44DE-ABF2-7E2BCD0C6006}" type="pres">
      <dgm:prSet presAssocID="{ACCDA1B1-8E29-4BBF-88E2-0D549D88B57F}" presName="bgRect" presStyleLbl="bgShp" presStyleIdx="0" presStyleCnt="6"/>
      <dgm:spPr/>
    </dgm:pt>
    <dgm:pt modelId="{79950FAF-5BFA-4BB9-93CF-7A0CEC6E6F59}" type="pres">
      <dgm:prSet presAssocID="{ACCDA1B1-8E29-4BBF-88E2-0D549D88B57F}" presName="iconRect" presStyleLbl="node1" presStyleIdx="0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Japanese Dolls"/>
        </a:ext>
      </dgm:extLst>
    </dgm:pt>
    <dgm:pt modelId="{8A7EEE89-1B73-4D04-86E3-41319C3E56C0}" type="pres">
      <dgm:prSet presAssocID="{ACCDA1B1-8E29-4BBF-88E2-0D549D88B57F}" presName="spaceRect" presStyleCnt="0"/>
      <dgm:spPr/>
    </dgm:pt>
    <dgm:pt modelId="{4BA424AE-C9B2-460E-AE81-E9C11F8999AD}" type="pres">
      <dgm:prSet presAssocID="{ACCDA1B1-8E29-4BBF-88E2-0D549D88B57F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666123B-1C58-40F0-B2D8-CF297DE43833}" type="pres">
      <dgm:prSet presAssocID="{4D5BCECD-162C-4D34-87FE-64D9AEF78320}" presName="sibTrans" presStyleCnt="0"/>
      <dgm:spPr/>
    </dgm:pt>
    <dgm:pt modelId="{9E02A9A4-A4D0-4B50-9AD3-DA0BB553C5BF}" type="pres">
      <dgm:prSet presAssocID="{DE67D010-4622-4835-8093-0A1618DD1482}" presName="compNode" presStyleCnt="0"/>
      <dgm:spPr/>
    </dgm:pt>
    <dgm:pt modelId="{950C650E-F728-44F3-A44A-655786CFEBE6}" type="pres">
      <dgm:prSet presAssocID="{DE67D010-4622-4835-8093-0A1618DD1482}" presName="bgRect" presStyleLbl="bgShp" presStyleIdx="1" presStyleCnt="6"/>
      <dgm:spPr/>
    </dgm:pt>
    <dgm:pt modelId="{FE5C00A6-9C0B-4B34-B223-F1074BCF2141}" type="pres">
      <dgm:prSet presAssocID="{DE67D010-4622-4835-8093-0A1618DD1482}" presName="iconRect" presStyleLbl="node1" presStyleIdx="1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Bitcoin"/>
        </a:ext>
      </dgm:extLst>
    </dgm:pt>
    <dgm:pt modelId="{37E2B1F7-B79A-4725-989D-0B46D976224B}" type="pres">
      <dgm:prSet presAssocID="{DE67D010-4622-4835-8093-0A1618DD1482}" presName="spaceRect" presStyleCnt="0"/>
      <dgm:spPr/>
    </dgm:pt>
    <dgm:pt modelId="{50A66619-1047-4F56-A5CF-B9E4D59AFDAE}" type="pres">
      <dgm:prSet presAssocID="{DE67D010-4622-4835-8093-0A1618DD1482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C8C89A8-DB1F-400B-82BB-288FD489032E}" type="pres">
      <dgm:prSet presAssocID="{5DDCA7FF-91CB-4251-ADE2-B5474E3664AA}" presName="sibTrans" presStyleCnt="0"/>
      <dgm:spPr/>
    </dgm:pt>
    <dgm:pt modelId="{59A6DE7A-46FB-43DF-A5E6-F196492F79BE}" type="pres">
      <dgm:prSet presAssocID="{F62111A3-7AE8-4B37-A3B8-4A3E6DB41B8A}" presName="compNode" presStyleCnt="0"/>
      <dgm:spPr/>
    </dgm:pt>
    <dgm:pt modelId="{73E429BF-6922-4B40-8E59-25AD3109F992}" type="pres">
      <dgm:prSet presAssocID="{F62111A3-7AE8-4B37-A3B8-4A3E6DB41B8A}" presName="bgRect" presStyleLbl="bgShp" presStyleIdx="2" presStyleCnt="6"/>
      <dgm:spPr/>
    </dgm:pt>
    <dgm:pt modelId="{1A5C0F5F-C72E-4EB4-A820-D1AC310F22A7}" type="pres">
      <dgm:prSet presAssocID="{F62111A3-7AE8-4B37-A3B8-4A3E6DB41B8A}" presName="iconRect" presStyleLbl="node1" presStyleIdx="2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Kiosk"/>
        </a:ext>
      </dgm:extLst>
    </dgm:pt>
    <dgm:pt modelId="{EA7D9242-D403-45C5-AC88-1F0222ABF9BC}" type="pres">
      <dgm:prSet presAssocID="{F62111A3-7AE8-4B37-A3B8-4A3E6DB41B8A}" presName="spaceRect" presStyleCnt="0"/>
      <dgm:spPr/>
    </dgm:pt>
    <dgm:pt modelId="{7640BB39-CC9B-46B0-81B5-16CEB63400F5}" type="pres">
      <dgm:prSet presAssocID="{F62111A3-7AE8-4B37-A3B8-4A3E6DB41B8A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640E5AD-E7E0-4DCB-B0BF-1B5A4A0B0DAF}" type="pres">
      <dgm:prSet presAssocID="{19AB5813-0CB2-4EAF-8D32-17F783FA9C6B}" presName="sibTrans" presStyleCnt="0"/>
      <dgm:spPr/>
    </dgm:pt>
    <dgm:pt modelId="{92A9F6C1-5C28-45EA-B104-CC12D36483F0}" type="pres">
      <dgm:prSet presAssocID="{9C2778D0-6A4C-4AE6-8EA9-3CAF2A7B5464}" presName="compNode" presStyleCnt="0"/>
      <dgm:spPr/>
    </dgm:pt>
    <dgm:pt modelId="{35869AAA-7FBC-401A-8634-6BC4CD73DDCD}" type="pres">
      <dgm:prSet presAssocID="{9C2778D0-6A4C-4AE6-8EA9-3CAF2A7B5464}" presName="bgRect" presStyleLbl="bgShp" presStyleIdx="3" presStyleCnt="6"/>
      <dgm:spPr/>
    </dgm:pt>
    <dgm:pt modelId="{BE16B1DE-42B0-4EFE-93CE-57055BBB224F}" type="pres">
      <dgm:prSet presAssocID="{9C2778D0-6A4C-4AE6-8EA9-3CAF2A7B5464}" presName="iconRect" presStyleLbl="node1" presStyleIdx="3" presStyleCnt="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Trailer"/>
        </a:ext>
      </dgm:extLst>
    </dgm:pt>
    <dgm:pt modelId="{4582A3AD-ACCA-423D-AE83-79499C9E63B7}" type="pres">
      <dgm:prSet presAssocID="{9C2778D0-6A4C-4AE6-8EA9-3CAF2A7B5464}" presName="spaceRect" presStyleCnt="0"/>
      <dgm:spPr/>
    </dgm:pt>
    <dgm:pt modelId="{6ADAC5B6-B494-4262-A697-F4541A6C872A}" type="pres">
      <dgm:prSet presAssocID="{9C2778D0-6A4C-4AE6-8EA9-3CAF2A7B5464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FB6FBA4-3FB3-4FE1-996A-350515D39A5C}" type="pres">
      <dgm:prSet presAssocID="{B2FEEFDF-68D2-495A-A2C3-D1D282942423}" presName="sibTrans" presStyleCnt="0"/>
      <dgm:spPr/>
    </dgm:pt>
    <dgm:pt modelId="{21CFF503-F6EF-448B-937B-59204590DA68}" type="pres">
      <dgm:prSet presAssocID="{06D7D68B-8F0B-4BA0-8C84-D70F0999E299}" presName="compNode" presStyleCnt="0"/>
      <dgm:spPr/>
    </dgm:pt>
    <dgm:pt modelId="{56EFF76B-2D18-441F-95D4-05CA863AE7EF}" type="pres">
      <dgm:prSet presAssocID="{06D7D68B-8F0B-4BA0-8C84-D70F0999E299}" presName="bgRect" presStyleLbl="bgShp" presStyleIdx="4" presStyleCnt="6"/>
      <dgm:spPr/>
    </dgm:pt>
    <dgm:pt modelId="{36513787-3A00-4400-AA3C-3E729BA67BBB}" type="pres">
      <dgm:prSet presAssocID="{06D7D68B-8F0B-4BA0-8C84-D70F0999E299}" presName="iconRect" presStyleLbl="node1" presStyleIdx="4" presStyleCnt="6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Parent and Child"/>
        </a:ext>
      </dgm:extLst>
    </dgm:pt>
    <dgm:pt modelId="{EDABF2EA-73DF-450D-9873-6DA7B6593685}" type="pres">
      <dgm:prSet presAssocID="{06D7D68B-8F0B-4BA0-8C84-D70F0999E299}" presName="spaceRect" presStyleCnt="0"/>
      <dgm:spPr/>
    </dgm:pt>
    <dgm:pt modelId="{7771A26D-D75A-46BA-931C-77AA856F54C1}" type="pres">
      <dgm:prSet presAssocID="{06D7D68B-8F0B-4BA0-8C84-D70F0999E299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60DC63A-73A7-4D7F-B85B-111640E33FE4}" type="pres">
      <dgm:prSet presAssocID="{C72DB6ED-6DF0-4DC9-9391-DD050E942DB3}" presName="sibTrans" presStyleCnt="0"/>
      <dgm:spPr/>
    </dgm:pt>
    <dgm:pt modelId="{FAA13A2F-3794-4482-ADAD-2ECCA82B341A}" type="pres">
      <dgm:prSet presAssocID="{7B2A2191-3331-4573-B362-5FF08C5AE0F8}" presName="compNode" presStyleCnt="0"/>
      <dgm:spPr/>
    </dgm:pt>
    <dgm:pt modelId="{3BDA91D7-AD14-4705-8A70-BB331D28D295}" type="pres">
      <dgm:prSet presAssocID="{7B2A2191-3331-4573-B362-5FF08C5AE0F8}" presName="bgRect" presStyleLbl="bgShp" presStyleIdx="5" presStyleCnt="6"/>
      <dgm:spPr/>
    </dgm:pt>
    <dgm:pt modelId="{FAB11D39-E21E-48E1-B2A5-A43B66D9A995}" type="pres">
      <dgm:prSet presAssocID="{7B2A2191-3331-4573-B362-5FF08C5AE0F8}" presName="iconRect" presStyleLbl="node1" presStyleIdx="5" presStyleCnt="6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Dollar"/>
        </a:ext>
      </dgm:extLst>
    </dgm:pt>
    <dgm:pt modelId="{5C89634E-243F-4342-A314-D57A566B2CD0}" type="pres">
      <dgm:prSet presAssocID="{7B2A2191-3331-4573-B362-5FF08C5AE0F8}" presName="spaceRect" presStyleCnt="0"/>
      <dgm:spPr/>
    </dgm:pt>
    <dgm:pt modelId="{626E1564-52F8-4B91-8470-0FF11D746070}" type="pres">
      <dgm:prSet presAssocID="{7B2A2191-3331-4573-B362-5FF08C5AE0F8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9055C4A-3674-47FE-9C2B-CE383404A005}" srcId="{BA089827-0E41-4CC4-A86A-621872F2F308}" destId="{7B2A2191-3331-4573-B362-5FF08C5AE0F8}" srcOrd="5" destOrd="0" parTransId="{BE9700E3-B4F7-4A7C-BD84-D2F2C76F3BBE}" sibTransId="{9EE54387-6385-4A2C-BAD9-C5D3F317BC6A}"/>
    <dgm:cxn modelId="{0DC4E62C-34EA-4D83-82B8-38CA41B9951A}" srcId="{BA089827-0E41-4CC4-A86A-621872F2F308}" destId="{DE67D010-4622-4835-8093-0A1618DD1482}" srcOrd="1" destOrd="0" parTransId="{71C05D79-BC09-4ECD-A79D-CCA1514B14FF}" sibTransId="{5DDCA7FF-91CB-4251-ADE2-B5474E3664AA}"/>
    <dgm:cxn modelId="{E2E96724-793F-4AF6-B93F-3BC38AEF29E9}" type="presOf" srcId="{DE67D010-4622-4835-8093-0A1618DD1482}" destId="{50A66619-1047-4F56-A5CF-B9E4D59AFDAE}" srcOrd="0" destOrd="0" presId="urn:microsoft.com/office/officeart/2018/2/layout/IconVerticalSolidList"/>
    <dgm:cxn modelId="{6A9183E8-C77F-4B11-9D24-FA04D3051BA9}" srcId="{BA089827-0E41-4CC4-A86A-621872F2F308}" destId="{F62111A3-7AE8-4B37-A3B8-4A3E6DB41B8A}" srcOrd="2" destOrd="0" parTransId="{EAC7E45D-AF7A-40A6-9838-4C09E30650C2}" sibTransId="{19AB5813-0CB2-4EAF-8D32-17F783FA9C6B}"/>
    <dgm:cxn modelId="{462FE084-068D-4E45-98A0-96B57CCD60B0}" type="presOf" srcId="{7B2A2191-3331-4573-B362-5FF08C5AE0F8}" destId="{626E1564-52F8-4B91-8470-0FF11D746070}" srcOrd="0" destOrd="0" presId="urn:microsoft.com/office/officeart/2018/2/layout/IconVerticalSolidList"/>
    <dgm:cxn modelId="{704F4AFC-2885-4098-9800-80446FA0C226}" type="presOf" srcId="{F62111A3-7AE8-4B37-A3B8-4A3E6DB41B8A}" destId="{7640BB39-CC9B-46B0-81B5-16CEB63400F5}" srcOrd="0" destOrd="0" presId="urn:microsoft.com/office/officeart/2018/2/layout/IconVerticalSolidList"/>
    <dgm:cxn modelId="{1A74E14F-2418-49EB-8212-7C7FD4A84A7D}" type="presOf" srcId="{9C2778D0-6A4C-4AE6-8EA9-3CAF2A7B5464}" destId="{6ADAC5B6-B494-4262-A697-F4541A6C872A}" srcOrd="0" destOrd="0" presId="urn:microsoft.com/office/officeart/2018/2/layout/IconVerticalSolidList"/>
    <dgm:cxn modelId="{F82A95C1-F4BD-4188-8332-15190CE6BD42}" type="presOf" srcId="{06D7D68B-8F0B-4BA0-8C84-D70F0999E299}" destId="{7771A26D-D75A-46BA-931C-77AA856F54C1}" srcOrd="0" destOrd="0" presId="urn:microsoft.com/office/officeart/2018/2/layout/IconVerticalSolidList"/>
    <dgm:cxn modelId="{911EE1F2-97CA-490C-9357-4D54E96E5606}" type="presOf" srcId="{BA089827-0E41-4CC4-A86A-621872F2F308}" destId="{800540A7-A22F-4CFB-8606-3A3ACC0852A0}" srcOrd="0" destOrd="0" presId="urn:microsoft.com/office/officeart/2018/2/layout/IconVerticalSolidList"/>
    <dgm:cxn modelId="{0C79F602-52B7-4F7D-BD51-7E30FF5945B2}" type="presOf" srcId="{ACCDA1B1-8E29-4BBF-88E2-0D549D88B57F}" destId="{4BA424AE-C9B2-460E-AE81-E9C11F8999AD}" srcOrd="0" destOrd="0" presId="urn:microsoft.com/office/officeart/2018/2/layout/IconVerticalSolidList"/>
    <dgm:cxn modelId="{1195AAB2-54D9-4DDD-9E5A-FD0B24D4DFC2}" srcId="{BA089827-0E41-4CC4-A86A-621872F2F308}" destId="{9C2778D0-6A4C-4AE6-8EA9-3CAF2A7B5464}" srcOrd="3" destOrd="0" parTransId="{65944F47-02EE-4002-8BA5-74C107789D3A}" sibTransId="{B2FEEFDF-68D2-495A-A2C3-D1D282942423}"/>
    <dgm:cxn modelId="{693A0317-D3CC-4B84-8902-424D4896A9E8}" srcId="{BA089827-0E41-4CC4-A86A-621872F2F308}" destId="{06D7D68B-8F0B-4BA0-8C84-D70F0999E299}" srcOrd="4" destOrd="0" parTransId="{8DBF6368-CD45-4DA9-817F-2FA93A93FC02}" sibTransId="{C72DB6ED-6DF0-4DC9-9391-DD050E942DB3}"/>
    <dgm:cxn modelId="{7F9AE487-3E3A-4533-987A-C742851A398C}" srcId="{BA089827-0E41-4CC4-A86A-621872F2F308}" destId="{ACCDA1B1-8E29-4BBF-88E2-0D549D88B57F}" srcOrd="0" destOrd="0" parTransId="{D1C5FCBF-13EB-4079-9BD8-7633C207A6E4}" sibTransId="{4D5BCECD-162C-4D34-87FE-64D9AEF78320}"/>
    <dgm:cxn modelId="{0A818E08-0CEF-4EA7-B15D-69DB3B4C11FE}" type="presParOf" srcId="{800540A7-A22F-4CFB-8606-3A3ACC0852A0}" destId="{46A7509C-3588-4337-8B16-7F44CC44DBA9}" srcOrd="0" destOrd="0" presId="urn:microsoft.com/office/officeart/2018/2/layout/IconVerticalSolidList"/>
    <dgm:cxn modelId="{69ED37FF-3FE9-4031-B2B8-78EE1E608045}" type="presParOf" srcId="{46A7509C-3588-4337-8B16-7F44CC44DBA9}" destId="{7BB4E6A6-83AD-44DE-ABF2-7E2BCD0C6006}" srcOrd="0" destOrd="0" presId="urn:microsoft.com/office/officeart/2018/2/layout/IconVerticalSolidList"/>
    <dgm:cxn modelId="{0F821F63-7E63-4866-A4C7-1F5F217BCFC7}" type="presParOf" srcId="{46A7509C-3588-4337-8B16-7F44CC44DBA9}" destId="{79950FAF-5BFA-4BB9-93CF-7A0CEC6E6F59}" srcOrd="1" destOrd="0" presId="urn:microsoft.com/office/officeart/2018/2/layout/IconVerticalSolidList"/>
    <dgm:cxn modelId="{92468321-ADD0-467C-9476-FA99627C9E85}" type="presParOf" srcId="{46A7509C-3588-4337-8B16-7F44CC44DBA9}" destId="{8A7EEE89-1B73-4D04-86E3-41319C3E56C0}" srcOrd="2" destOrd="0" presId="urn:microsoft.com/office/officeart/2018/2/layout/IconVerticalSolidList"/>
    <dgm:cxn modelId="{7527DBD0-E698-4E95-AD96-66AEF77753CF}" type="presParOf" srcId="{46A7509C-3588-4337-8B16-7F44CC44DBA9}" destId="{4BA424AE-C9B2-460E-AE81-E9C11F8999AD}" srcOrd="3" destOrd="0" presId="urn:microsoft.com/office/officeart/2018/2/layout/IconVerticalSolidList"/>
    <dgm:cxn modelId="{CEC4DE6A-17FF-42FC-A1C5-56DCFF1AE881}" type="presParOf" srcId="{800540A7-A22F-4CFB-8606-3A3ACC0852A0}" destId="{D666123B-1C58-40F0-B2D8-CF297DE43833}" srcOrd="1" destOrd="0" presId="urn:microsoft.com/office/officeart/2018/2/layout/IconVerticalSolidList"/>
    <dgm:cxn modelId="{0282E639-96F7-4234-881F-156AC2708271}" type="presParOf" srcId="{800540A7-A22F-4CFB-8606-3A3ACC0852A0}" destId="{9E02A9A4-A4D0-4B50-9AD3-DA0BB553C5BF}" srcOrd="2" destOrd="0" presId="urn:microsoft.com/office/officeart/2018/2/layout/IconVerticalSolidList"/>
    <dgm:cxn modelId="{FBEA0D66-BBE4-4D8E-A095-98B84DAE6CFF}" type="presParOf" srcId="{9E02A9A4-A4D0-4B50-9AD3-DA0BB553C5BF}" destId="{950C650E-F728-44F3-A44A-655786CFEBE6}" srcOrd="0" destOrd="0" presId="urn:microsoft.com/office/officeart/2018/2/layout/IconVerticalSolidList"/>
    <dgm:cxn modelId="{B268489E-DC69-48D7-9B06-18749C61DFE0}" type="presParOf" srcId="{9E02A9A4-A4D0-4B50-9AD3-DA0BB553C5BF}" destId="{FE5C00A6-9C0B-4B34-B223-F1074BCF2141}" srcOrd="1" destOrd="0" presId="urn:microsoft.com/office/officeart/2018/2/layout/IconVerticalSolidList"/>
    <dgm:cxn modelId="{A8FFC257-A249-4D23-92E8-BE03B6D2F2CA}" type="presParOf" srcId="{9E02A9A4-A4D0-4B50-9AD3-DA0BB553C5BF}" destId="{37E2B1F7-B79A-4725-989D-0B46D976224B}" srcOrd="2" destOrd="0" presId="urn:microsoft.com/office/officeart/2018/2/layout/IconVerticalSolidList"/>
    <dgm:cxn modelId="{F53EBCB9-1999-409D-97A3-CF8FE2271B74}" type="presParOf" srcId="{9E02A9A4-A4D0-4B50-9AD3-DA0BB553C5BF}" destId="{50A66619-1047-4F56-A5CF-B9E4D59AFDAE}" srcOrd="3" destOrd="0" presId="urn:microsoft.com/office/officeart/2018/2/layout/IconVerticalSolidList"/>
    <dgm:cxn modelId="{518B8BAB-58B9-42D2-8950-7E884575E723}" type="presParOf" srcId="{800540A7-A22F-4CFB-8606-3A3ACC0852A0}" destId="{8C8C89A8-DB1F-400B-82BB-288FD489032E}" srcOrd="3" destOrd="0" presId="urn:microsoft.com/office/officeart/2018/2/layout/IconVerticalSolidList"/>
    <dgm:cxn modelId="{F1D495C6-8961-4736-943B-EE35ACD933B0}" type="presParOf" srcId="{800540A7-A22F-4CFB-8606-3A3ACC0852A0}" destId="{59A6DE7A-46FB-43DF-A5E6-F196492F79BE}" srcOrd="4" destOrd="0" presId="urn:microsoft.com/office/officeart/2018/2/layout/IconVerticalSolidList"/>
    <dgm:cxn modelId="{902E9903-C179-433A-BE80-E54128C16532}" type="presParOf" srcId="{59A6DE7A-46FB-43DF-A5E6-F196492F79BE}" destId="{73E429BF-6922-4B40-8E59-25AD3109F992}" srcOrd="0" destOrd="0" presId="urn:microsoft.com/office/officeart/2018/2/layout/IconVerticalSolidList"/>
    <dgm:cxn modelId="{CAE38BDC-27AF-4E28-B315-7ADA07CF426C}" type="presParOf" srcId="{59A6DE7A-46FB-43DF-A5E6-F196492F79BE}" destId="{1A5C0F5F-C72E-4EB4-A820-D1AC310F22A7}" srcOrd="1" destOrd="0" presId="urn:microsoft.com/office/officeart/2018/2/layout/IconVerticalSolidList"/>
    <dgm:cxn modelId="{8564C1BB-68CF-49ED-B8B3-B77EE63A2605}" type="presParOf" srcId="{59A6DE7A-46FB-43DF-A5E6-F196492F79BE}" destId="{EA7D9242-D403-45C5-AC88-1F0222ABF9BC}" srcOrd="2" destOrd="0" presId="urn:microsoft.com/office/officeart/2018/2/layout/IconVerticalSolidList"/>
    <dgm:cxn modelId="{E5DF50A2-48CF-4FAC-8DC8-DFC11D252981}" type="presParOf" srcId="{59A6DE7A-46FB-43DF-A5E6-F196492F79BE}" destId="{7640BB39-CC9B-46B0-81B5-16CEB63400F5}" srcOrd="3" destOrd="0" presId="urn:microsoft.com/office/officeart/2018/2/layout/IconVerticalSolidList"/>
    <dgm:cxn modelId="{3F912853-188E-4567-A238-70BA4D922F1C}" type="presParOf" srcId="{800540A7-A22F-4CFB-8606-3A3ACC0852A0}" destId="{6640E5AD-E7E0-4DCB-B0BF-1B5A4A0B0DAF}" srcOrd="5" destOrd="0" presId="urn:microsoft.com/office/officeart/2018/2/layout/IconVerticalSolidList"/>
    <dgm:cxn modelId="{D174012C-9082-4889-816C-5BD5C31D2220}" type="presParOf" srcId="{800540A7-A22F-4CFB-8606-3A3ACC0852A0}" destId="{92A9F6C1-5C28-45EA-B104-CC12D36483F0}" srcOrd="6" destOrd="0" presId="urn:microsoft.com/office/officeart/2018/2/layout/IconVerticalSolidList"/>
    <dgm:cxn modelId="{FAE4E761-0FAB-4BB1-A203-942F3AF2019A}" type="presParOf" srcId="{92A9F6C1-5C28-45EA-B104-CC12D36483F0}" destId="{35869AAA-7FBC-401A-8634-6BC4CD73DDCD}" srcOrd="0" destOrd="0" presId="urn:microsoft.com/office/officeart/2018/2/layout/IconVerticalSolidList"/>
    <dgm:cxn modelId="{5A92AD87-DA3F-4410-AAFE-25069605CD8E}" type="presParOf" srcId="{92A9F6C1-5C28-45EA-B104-CC12D36483F0}" destId="{BE16B1DE-42B0-4EFE-93CE-57055BBB224F}" srcOrd="1" destOrd="0" presId="urn:microsoft.com/office/officeart/2018/2/layout/IconVerticalSolidList"/>
    <dgm:cxn modelId="{BEEFD655-ABAB-4925-9882-A601B2892040}" type="presParOf" srcId="{92A9F6C1-5C28-45EA-B104-CC12D36483F0}" destId="{4582A3AD-ACCA-423D-AE83-79499C9E63B7}" srcOrd="2" destOrd="0" presId="urn:microsoft.com/office/officeart/2018/2/layout/IconVerticalSolidList"/>
    <dgm:cxn modelId="{C821C62B-81E2-496E-91BF-F594ED171844}" type="presParOf" srcId="{92A9F6C1-5C28-45EA-B104-CC12D36483F0}" destId="{6ADAC5B6-B494-4262-A697-F4541A6C872A}" srcOrd="3" destOrd="0" presId="urn:microsoft.com/office/officeart/2018/2/layout/IconVerticalSolidList"/>
    <dgm:cxn modelId="{EB281F5C-ECD4-4A90-B610-40D4A1B83A6C}" type="presParOf" srcId="{800540A7-A22F-4CFB-8606-3A3ACC0852A0}" destId="{BFB6FBA4-3FB3-4FE1-996A-350515D39A5C}" srcOrd="7" destOrd="0" presId="urn:microsoft.com/office/officeart/2018/2/layout/IconVerticalSolidList"/>
    <dgm:cxn modelId="{042B06C1-4E21-4A5D-8EB3-45C361A0B1BD}" type="presParOf" srcId="{800540A7-A22F-4CFB-8606-3A3ACC0852A0}" destId="{21CFF503-F6EF-448B-937B-59204590DA68}" srcOrd="8" destOrd="0" presId="urn:microsoft.com/office/officeart/2018/2/layout/IconVerticalSolidList"/>
    <dgm:cxn modelId="{2136B005-CDE0-49BB-A264-8BE7B8040F1F}" type="presParOf" srcId="{21CFF503-F6EF-448B-937B-59204590DA68}" destId="{56EFF76B-2D18-441F-95D4-05CA863AE7EF}" srcOrd="0" destOrd="0" presId="urn:microsoft.com/office/officeart/2018/2/layout/IconVerticalSolidList"/>
    <dgm:cxn modelId="{F0DDA2AF-78F6-4F3B-A08E-84696D9E0E96}" type="presParOf" srcId="{21CFF503-F6EF-448B-937B-59204590DA68}" destId="{36513787-3A00-4400-AA3C-3E729BA67BBB}" srcOrd="1" destOrd="0" presId="urn:microsoft.com/office/officeart/2018/2/layout/IconVerticalSolidList"/>
    <dgm:cxn modelId="{9AD8FF88-0291-4487-990B-DD9C15FCCD0F}" type="presParOf" srcId="{21CFF503-F6EF-448B-937B-59204590DA68}" destId="{EDABF2EA-73DF-450D-9873-6DA7B6593685}" srcOrd="2" destOrd="0" presId="urn:microsoft.com/office/officeart/2018/2/layout/IconVerticalSolidList"/>
    <dgm:cxn modelId="{C998C1F7-3BE7-4794-B2DE-DF2403DD723A}" type="presParOf" srcId="{21CFF503-F6EF-448B-937B-59204590DA68}" destId="{7771A26D-D75A-46BA-931C-77AA856F54C1}" srcOrd="3" destOrd="0" presId="urn:microsoft.com/office/officeart/2018/2/layout/IconVerticalSolidList"/>
    <dgm:cxn modelId="{0F884668-424C-49F6-B3F0-EAAB377BD53E}" type="presParOf" srcId="{800540A7-A22F-4CFB-8606-3A3ACC0852A0}" destId="{F60DC63A-73A7-4D7F-B85B-111640E33FE4}" srcOrd="9" destOrd="0" presId="urn:microsoft.com/office/officeart/2018/2/layout/IconVerticalSolidList"/>
    <dgm:cxn modelId="{3F270946-5B68-41BF-B351-E1D02CA24027}" type="presParOf" srcId="{800540A7-A22F-4CFB-8606-3A3ACC0852A0}" destId="{FAA13A2F-3794-4482-ADAD-2ECCA82B341A}" srcOrd="10" destOrd="0" presId="urn:microsoft.com/office/officeart/2018/2/layout/IconVerticalSolidList"/>
    <dgm:cxn modelId="{D75C882B-724F-4161-9679-BAFCBF9FF631}" type="presParOf" srcId="{FAA13A2F-3794-4482-ADAD-2ECCA82B341A}" destId="{3BDA91D7-AD14-4705-8A70-BB331D28D295}" srcOrd="0" destOrd="0" presId="urn:microsoft.com/office/officeart/2018/2/layout/IconVerticalSolidList"/>
    <dgm:cxn modelId="{BE63984B-61EC-4D9C-A071-11BEE2DBA49E}" type="presParOf" srcId="{FAA13A2F-3794-4482-ADAD-2ECCA82B341A}" destId="{FAB11D39-E21E-48E1-B2A5-A43B66D9A995}" srcOrd="1" destOrd="0" presId="urn:microsoft.com/office/officeart/2018/2/layout/IconVerticalSolidList"/>
    <dgm:cxn modelId="{D866BDDD-AF5B-474C-98EC-4B1A09AF35A5}" type="presParOf" srcId="{FAA13A2F-3794-4482-ADAD-2ECCA82B341A}" destId="{5C89634E-243F-4342-A314-D57A566B2CD0}" srcOrd="2" destOrd="0" presId="urn:microsoft.com/office/officeart/2018/2/layout/IconVerticalSolidList"/>
    <dgm:cxn modelId="{0BE7B8D2-E202-4B0F-9916-7EF1742B16EC}" type="presParOf" srcId="{FAA13A2F-3794-4482-ADAD-2ECCA82B341A}" destId="{626E1564-52F8-4B91-8470-0FF11D7460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B407A-3C76-4319-A92C-D2EF8BF32936}">
      <dsp:nvSpPr>
        <dsp:cNvPr id="0" name=""/>
        <dsp:cNvSpPr/>
      </dsp:nvSpPr>
      <dsp:spPr>
        <a:xfrm>
          <a:off x="815" y="235303"/>
          <a:ext cx="3181782" cy="19090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 Ministry Provides Spiritual and Practical Help to women &amp; Girls who are caught in the trap of Prostitution</a:t>
          </a:r>
        </a:p>
      </dsp:txBody>
      <dsp:txXfrm>
        <a:off x="815" y="235303"/>
        <a:ext cx="3181782" cy="1909069"/>
      </dsp:txXfrm>
    </dsp:sp>
    <dsp:sp modelId="{CDE4AAE8-42B7-4B17-8CF4-1B90988A6321}">
      <dsp:nvSpPr>
        <dsp:cNvPr id="0" name=""/>
        <dsp:cNvSpPr/>
      </dsp:nvSpPr>
      <dsp:spPr>
        <a:xfrm>
          <a:off x="3500776" y="235303"/>
          <a:ext cx="3181782" cy="1909069"/>
        </a:xfrm>
        <a:prstGeom prst="rect">
          <a:avLst/>
        </a:prstGeom>
        <a:gradFill rotWithShape="0">
          <a:gsLst>
            <a:gs pos="0">
              <a:schemeClr val="accent5">
                <a:hueOff val="2042505"/>
                <a:satOff val="-1222"/>
                <a:lumOff val="503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2042505"/>
                <a:satOff val="-1222"/>
                <a:lumOff val="503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2042505"/>
                <a:satOff val="-1222"/>
                <a:lumOff val="503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Three times per week the women meet for Devotions and Discipleship programs.  </a:t>
          </a:r>
        </a:p>
      </dsp:txBody>
      <dsp:txXfrm>
        <a:off x="3500776" y="235303"/>
        <a:ext cx="3181782" cy="1909069"/>
      </dsp:txXfrm>
    </dsp:sp>
    <dsp:sp modelId="{2229A66A-71B3-4804-9368-80A41FEED5C8}">
      <dsp:nvSpPr>
        <dsp:cNvPr id="0" name=""/>
        <dsp:cNvSpPr/>
      </dsp:nvSpPr>
      <dsp:spPr>
        <a:xfrm>
          <a:off x="815" y="2462551"/>
          <a:ext cx="3181782" cy="1909069"/>
        </a:xfrm>
        <a:prstGeom prst="rect">
          <a:avLst/>
        </a:prstGeom>
        <a:gradFill rotWithShape="0">
          <a:gsLst>
            <a:gs pos="0">
              <a:schemeClr val="accent5">
                <a:hueOff val="4085009"/>
                <a:satOff val="-2444"/>
                <a:lumOff val="1006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4085009"/>
                <a:satOff val="-2444"/>
                <a:lumOff val="1006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4085009"/>
                <a:satOff val="-2444"/>
                <a:lumOff val="1006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addition,  the women receive vocational Training (Baking, sewing and Jewelry making)</a:t>
          </a:r>
        </a:p>
      </dsp:txBody>
      <dsp:txXfrm>
        <a:off x="815" y="2462551"/>
        <a:ext cx="3181782" cy="1909069"/>
      </dsp:txXfrm>
    </dsp:sp>
    <dsp:sp modelId="{25611AB5-E371-4F7D-8531-770B3AA83BE7}">
      <dsp:nvSpPr>
        <dsp:cNvPr id="0" name=""/>
        <dsp:cNvSpPr/>
      </dsp:nvSpPr>
      <dsp:spPr>
        <a:xfrm>
          <a:off x="3500776" y="2462551"/>
          <a:ext cx="3181782" cy="1909069"/>
        </a:xfrm>
        <a:prstGeom prst="rect">
          <a:avLst/>
        </a:prstGeom>
        <a:gradFill rotWithShape="0">
          <a:gsLst>
            <a:gs pos="0">
              <a:schemeClr val="accent5">
                <a:hueOff val="6127514"/>
                <a:satOff val="-3666"/>
                <a:lumOff val="1509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6127514"/>
                <a:satOff val="-3666"/>
                <a:lumOff val="1509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6127514"/>
                <a:satOff val="-3666"/>
                <a:lumOff val="1509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There are monthly Evangelistic Outreach Meetings that are often led by women from HOH Nicaragua, who travel over 12 hours to share their Testimonies.</a:t>
          </a:r>
        </a:p>
      </dsp:txBody>
      <dsp:txXfrm>
        <a:off x="3500776" y="2462551"/>
        <a:ext cx="3181782" cy="1909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3D335-CCC0-4E59-B643-5C81224DA80C}">
      <dsp:nvSpPr>
        <dsp:cNvPr id="0" name=""/>
        <dsp:cNvSpPr/>
      </dsp:nvSpPr>
      <dsp:spPr>
        <a:xfrm>
          <a:off x="0" y="3599"/>
          <a:ext cx="6683374" cy="7666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F2FF6-4156-49EE-92BA-4754D1A1FC83}">
      <dsp:nvSpPr>
        <dsp:cNvPr id="0" name=""/>
        <dsp:cNvSpPr/>
      </dsp:nvSpPr>
      <dsp:spPr>
        <a:xfrm>
          <a:off x="231902" y="176088"/>
          <a:ext cx="421641" cy="4216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494BA-95A4-47C1-8094-B76E9ED49ED6}">
      <dsp:nvSpPr>
        <dsp:cNvPr id="0" name=""/>
        <dsp:cNvSpPr/>
      </dsp:nvSpPr>
      <dsp:spPr>
        <a:xfrm>
          <a:off x="885447" y="3599"/>
          <a:ext cx="5797927" cy="766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34" tIns="81134" rIns="81134" bIns="8113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share Gospel </a:t>
          </a:r>
        </a:p>
      </dsp:txBody>
      <dsp:txXfrm>
        <a:off x="885447" y="3599"/>
        <a:ext cx="5797927" cy="766621"/>
      </dsp:txXfrm>
    </dsp:sp>
    <dsp:sp modelId="{CF648040-CBD8-413B-A6F6-AFAAD5AE8456}">
      <dsp:nvSpPr>
        <dsp:cNvPr id="0" name=""/>
        <dsp:cNvSpPr/>
      </dsp:nvSpPr>
      <dsp:spPr>
        <a:xfrm>
          <a:off x="0" y="961875"/>
          <a:ext cx="6683374" cy="7666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EF543-905B-404A-9D7B-0A2A642B8F8B}">
      <dsp:nvSpPr>
        <dsp:cNvPr id="0" name=""/>
        <dsp:cNvSpPr/>
      </dsp:nvSpPr>
      <dsp:spPr>
        <a:xfrm>
          <a:off x="231902" y="1134365"/>
          <a:ext cx="421641" cy="4216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42709-70A5-43F6-9042-0573E7D4A95A}">
      <dsp:nvSpPr>
        <dsp:cNvPr id="0" name=""/>
        <dsp:cNvSpPr/>
      </dsp:nvSpPr>
      <dsp:spPr>
        <a:xfrm>
          <a:off x="885447" y="961875"/>
          <a:ext cx="5797927" cy="766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34" tIns="81134" rIns="81134" bIns="8113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screen this HIGH RISK population for Cervical Cancer, HIV &amp; Syphilis, and treat them/refer them to local programs for ongoing care if needed.</a:t>
          </a:r>
        </a:p>
      </dsp:txBody>
      <dsp:txXfrm>
        <a:off x="885447" y="961875"/>
        <a:ext cx="5797927" cy="766621"/>
      </dsp:txXfrm>
    </dsp:sp>
    <dsp:sp modelId="{508E8618-1FA8-4A07-A998-6CF53980D9D0}">
      <dsp:nvSpPr>
        <dsp:cNvPr id="0" name=""/>
        <dsp:cNvSpPr/>
      </dsp:nvSpPr>
      <dsp:spPr>
        <a:xfrm>
          <a:off x="0" y="1920151"/>
          <a:ext cx="6683374" cy="7666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B2222-32CF-4CCE-A04F-92745C1531B2}">
      <dsp:nvSpPr>
        <dsp:cNvPr id="0" name=""/>
        <dsp:cNvSpPr/>
      </dsp:nvSpPr>
      <dsp:spPr>
        <a:xfrm>
          <a:off x="231902" y="2092641"/>
          <a:ext cx="421641" cy="4216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748F6-DD6E-4B7C-B35A-F669D132F0F9}">
      <dsp:nvSpPr>
        <dsp:cNvPr id="0" name=""/>
        <dsp:cNvSpPr/>
      </dsp:nvSpPr>
      <dsp:spPr>
        <a:xfrm>
          <a:off x="885447" y="1920151"/>
          <a:ext cx="5797927" cy="766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34" tIns="81134" rIns="81134" bIns="8113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 provide basic medical care to the women, their children and folks in neighborhood.</a:t>
          </a:r>
        </a:p>
      </dsp:txBody>
      <dsp:txXfrm>
        <a:off x="885447" y="1920151"/>
        <a:ext cx="5797927" cy="766621"/>
      </dsp:txXfrm>
    </dsp:sp>
    <dsp:sp modelId="{7BBA29D7-5C32-4DBE-B1F6-2EB8B14AFC80}">
      <dsp:nvSpPr>
        <dsp:cNvPr id="0" name=""/>
        <dsp:cNvSpPr/>
      </dsp:nvSpPr>
      <dsp:spPr>
        <a:xfrm>
          <a:off x="0" y="2878428"/>
          <a:ext cx="6683374" cy="7666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31AE4-664B-4B18-9FF5-ADB0C8C58C98}">
      <dsp:nvSpPr>
        <dsp:cNvPr id="0" name=""/>
        <dsp:cNvSpPr/>
      </dsp:nvSpPr>
      <dsp:spPr>
        <a:xfrm>
          <a:off x="231902" y="3050918"/>
          <a:ext cx="421641" cy="4216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B3269-AFCA-4A30-B4DE-6704900E50E0}">
      <dsp:nvSpPr>
        <dsp:cNvPr id="0" name=""/>
        <dsp:cNvSpPr/>
      </dsp:nvSpPr>
      <dsp:spPr>
        <a:xfrm>
          <a:off x="885447" y="2878428"/>
          <a:ext cx="5797927" cy="766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34" tIns="81134" rIns="81134" bIns="8113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 offer ultrasounds to those who were pregnant</a:t>
          </a:r>
        </a:p>
      </dsp:txBody>
      <dsp:txXfrm>
        <a:off x="885447" y="2878428"/>
        <a:ext cx="5797927" cy="766621"/>
      </dsp:txXfrm>
    </dsp:sp>
    <dsp:sp modelId="{92952CEE-9151-45F0-9188-FE915FDEB0B1}">
      <dsp:nvSpPr>
        <dsp:cNvPr id="0" name=""/>
        <dsp:cNvSpPr/>
      </dsp:nvSpPr>
      <dsp:spPr>
        <a:xfrm>
          <a:off x="0" y="3836704"/>
          <a:ext cx="6683374" cy="7666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69826-DF19-4AD4-955F-8E32A1230DEA}">
      <dsp:nvSpPr>
        <dsp:cNvPr id="0" name=""/>
        <dsp:cNvSpPr/>
      </dsp:nvSpPr>
      <dsp:spPr>
        <a:xfrm>
          <a:off x="231902" y="4009194"/>
          <a:ext cx="421641" cy="4216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9AEC2-9B46-4E57-9A5A-EBD2F1343614}">
      <dsp:nvSpPr>
        <dsp:cNvPr id="0" name=""/>
        <dsp:cNvSpPr/>
      </dsp:nvSpPr>
      <dsp:spPr>
        <a:xfrm>
          <a:off x="885447" y="3836704"/>
          <a:ext cx="5797927" cy="766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34" tIns="81134" rIns="81134" bIns="8113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do basic Eye refractions &amp; Provide Glasses to patients </a:t>
          </a:r>
        </a:p>
      </dsp:txBody>
      <dsp:txXfrm>
        <a:off x="885447" y="3836704"/>
        <a:ext cx="5797927" cy="766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984B1-48B8-4F0D-91CC-ED3FD9E3F99D}">
      <dsp:nvSpPr>
        <dsp:cNvPr id="0" name=""/>
        <dsp:cNvSpPr/>
      </dsp:nvSpPr>
      <dsp:spPr>
        <a:xfrm>
          <a:off x="0" y="393"/>
          <a:ext cx="6683374" cy="5418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AA209-1D8B-4C3E-92DE-CEE21F780D59}">
      <dsp:nvSpPr>
        <dsp:cNvPr id="0" name=""/>
        <dsp:cNvSpPr/>
      </dsp:nvSpPr>
      <dsp:spPr>
        <a:xfrm>
          <a:off x="163924" y="122320"/>
          <a:ext cx="298044" cy="2980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2513B-8F44-446A-BBC8-43E391499432}">
      <dsp:nvSpPr>
        <dsp:cNvPr id="0" name=""/>
        <dsp:cNvSpPr/>
      </dsp:nvSpPr>
      <dsp:spPr>
        <a:xfrm>
          <a:off x="625892" y="393"/>
          <a:ext cx="6057482" cy="54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51" tIns="57351" rIns="57351" bIns="573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153 Gyn Patients            11 patients DX w/Syphilis; 1 New case of HIV</a:t>
          </a:r>
          <a:endParaRPr lang="en-US" sz="1600" kern="1200" dirty="0"/>
        </a:p>
      </dsp:txBody>
      <dsp:txXfrm>
        <a:off x="625892" y="393"/>
        <a:ext cx="6057482" cy="541898"/>
      </dsp:txXfrm>
    </dsp:sp>
    <dsp:sp modelId="{71D5CA8D-2AF5-4D15-B47D-EBFC6213F088}">
      <dsp:nvSpPr>
        <dsp:cNvPr id="0" name=""/>
        <dsp:cNvSpPr/>
      </dsp:nvSpPr>
      <dsp:spPr>
        <a:xfrm>
          <a:off x="0" y="677766"/>
          <a:ext cx="6683374" cy="5418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D07C6-6F33-417F-884A-EF991D4FD4C2}">
      <dsp:nvSpPr>
        <dsp:cNvPr id="0" name=""/>
        <dsp:cNvSpPr/>
      </dsp:nvSpPr>
      <dsp:spPr>
        <a:xfrm>
          <a:off x="163924" y="799694"/>
          <a:ext cx="298044" cy="2980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A30AD-DE95-4848-A529-7FE68FD9212A}">
      <dsp:nvSpPr>
        <dsp:cNvPr id="0" name=""/>
        <dsp:cNvSpPr/>
      </dsp:nvSpPr>
      <dsp:spPr>
        <a:xfrm>
          <a:off x="625892" y="677766"/>
          <a:ext cx="6057482" cy="54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51" tIns="57351" rIns="57351" bIns="573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289 Medical Patients                        </a:t>
          </a:r>
          <a:endParaRPr lang="en-US" sz="1600" kern="1200" dirty="0"/>
        </a:p>
      </dsp:txBody>
      <dsp:txXfrm>
        <a:off x="625892" y="677766"/>
        <a:ext cx="6057482" cy="541898"/>
      </dsp:txXfrm>
    </dsp:sp>
    <dsp:sp modelId="{B31725E7-D461-43CB-84F5-CAF933B6D97B}">
      <dsp:nvSpPr>
        <dsp:cNvPr id="0" name=""/>
        <dsp:cNvSpPr/>
      </dsp:nvSpPr>
      <dsp:spPr>
        <a:xfrm>
          <a:off x="0" y="1355140"/>
          <a:ext cx="6683374" cy="5418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A38A2-DB0A-4902-85DC-7E04BB768616}">
      <dsp:nvSpPr>
        <dsp:cNvPr id="0" name=""/>
        <dsp:cNvSpPr/>
      </dsp:nvSpPr>
      <dsp:spPr>
        <a:xfrm>
          <a:off x="163924" y="1477067"/>
          <a:ext cx="298044" cy="2980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4B6D8-E4F3-42AC-A05C-460465DAE75A}">
      <dsp:nvSpPr>
        <dsp:cNvPr id="0" name=""/>
        <dsp:cNvSpPr/>
      </dsp:nvSpPr>
      <dsp:spPr>
        <a:xfrm>
          <a:off x="625892" y="1355140"/>
          <a:ext cx="6057482" cy="54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51" tIns="57351" rIns="57351" bIns="573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198 Pediatric patients                       </a:t>
          </a:r>
          <a:endParaRPr lang="en-US" sz="1600" kern="1200"/>
        </a:p>
      </dsp:txBody>
      <dsp:txXfrm>
        <a:off x="625892" y="1355140"/>
        <a:ext cx="6057482" cy="541898"/>
      </dsp:txXfrm>
    </dsp:sp>
    <dsp:sp modelId="{89CB1B19-5732-47D8-B251-BC86454A9180}">
      <dsp:nvSpPr>
        <dsp:cNvPr id="0" name=""/>
        <dsp:cNvSpPr/>
      </dsp:nvSpPr>
      <dsp:spPr>
        <a:xfrm>
          <a:off x="0" y="2032513"/>
          <a:ext cx="6683374" cy="5418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546A2-3DA6-4BC3-A9BD-8FE15F76C22E}">
      <dsp:nvSpPr>
        <dsp:cNvPr id="0" name=""/>
        <dsp:cNvSpPr/>
      </dsp:nvSpPr>
      <dsp:spPr>
        <a:xfrm>
          <a:off x="163924" y="2154440"/>
          <a:ext cx="298044" cy="2980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50C1E-602D-4EC3-845B-FE87F0AA274E}">
      <dsp:nvSpPr>
        <dsp:cNvPr id="0" name=""/>
        <dsp:cNvSpPr/>
      </dsp:nvSpPr>
      <dsp:spPr>
        <a:xfrm>
          <a:off x="625892" y="2032513"/>
          <a:ext cx="6057482" cy="54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51" tIns="57351" rIns="57351" bIns="573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64 Ultrasounds performed</a:t>
          </a:r>
          <a:endParaRPr lang="en-US" sz="1600" kern="1200"/>
        </a:p>
      </dsp:txBody>
      <dsp:txXfrm>
        <a:off x="625892" y="2032513"/>
        <a:ext cx="6057482" cy="541898"/>
      </dsp:txXfrm>
    </dsp:sp>
    <dsp:sp modelId="{5E59F851-6C29-4808-9720-369D27F67CD2}">
      <dsp:nvSpPr>
        <dsp:cNvPr id="0" name=""/>
        <dsp:cNvSpPr/>
      </dsp:nvSpPr>
      <dsp:spPr>
        <a:xfrm>
          <a:off x="0" y="2709886"/>
          <a:ext cx="6683374" cy="5418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C6DBF-041E-4640-A1DD-B47513103122}">
      <dsp:nvSpPr>
        <dsp:cNvPr id="0" name=""/>
        <dsp:cNvSpPr/>
      </dsp:nvSpPr>
      <dsp:spPr>
        <a:xfrm>
          <a:off x="163924" y="2831813"/>
          <a:ext cx="298044" cy="2980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6EC43-556C-44FB-9641-213170DBD5E9}">
      <dsp:nvSpPr>
        <dsp:cNvPr id="0" name=""/>
        <dsp:cNvSpPr/>
      </dsp:nvSpPr>
      <dsp:spPr>
        <a:xfrm>
          <a:off x="625892" y="2709886"/>
          <a:ext cx="6057482" cy="54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51" tIns="57351" rIns="57351" bIns="573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14 Procedures (cervical bx, Cryo)</a:t>
          </a:r>
          <a:endParaRPr lang="en-US" sz="1600" kern="1200"/>
        </a:p>
      </dsp:txBody>
      <dsp:txXfrm>
        <a:off x="625892" y="2709886"/>
        <a:ext cx="6057482" cy="541898"/>
      </dsp:txXfrm>
    </dsp:sp>
    <dsp:sp modelId="{9AC64C42-F7A5-49EC-B9A0-675EB982E9E4}">
      <dsp:nvSpPr>
        <dsp:cNvPr id="0" name=""/>
        <dsp:cNvSpPr/>
      </dsp:nvSpPr>
      <dsp:spPr>
        <a:xfrm>
          <a:off x="0" y="3387259"/>
          <a:ext cx="6683374" cy="5418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7C887-B84B-4C4C-AA41-B0080EC19D15}">
      <dsp:nvSpPr>
        <dsp:cNvPr id="0" name=""/>
        <dsp:cNvSpPr/>
      </dsp:nvSpPr>
      <dsp:spPr>
        <a:xfrm>
          <a:off x="163924" y="3509186"/>
          <a:ext cx="298044" cy="2980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2F5A0-19E3-4363-86E4-8F056E53D158}">
      <dsp:nvSpPr>
        <dsp:cNvPr id="0" name=""/>
        <dsp:cNvSpPr/>
      </dsp:nvSpPr>
      <dsp:spPr>
        <a:xfrm>
          <a:off x="625892" y="3387259"/>
          <a:ext cx="6057482" cy="54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51" tIns="57351" rIns="57351" bIns="573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322 Eye examinations</a:t>
          </a:r>
          <a:endParaRPr lang="en-US" sz="1600" kern="1200"/>
        </a:p>
      </dsp:txBody>
      <dsp:txXfrm>
        <a:off x="625892" y="3387259"/>
        <a:ext cx="6057482" cy="541898"/>
      </dsp:txXfrm>
    </dsp:sp>
    <dsp:sp modelId="{52F07CDE-1BD1-4699-B383-5B536C57904B}">
      <dsp:nvSpPr>
        <dsp:cNvPr id="0" name=""/>
        <dsp:cNvSpPr/>
      </dsp:nvSpPr>
      <dsp:spPr>
        <a:xfrm>
          <a:off x="0" y="4064632"/>
          <a:ext cx="6683374" cy="5418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1E617-1D95-4498-9309-C83124B62A6C}">
      <dsp:nvSpPr>
        <dsp:cNvPr id="0" name=""/>
        <dsp:cNvSpPr/>
      </dsp:nvSpPr>
      <dsp:spPr>
        <a:xfrm>
          <a:off x="163924" y="4186559"/>
          <a:ext cx="298044" cy="29804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F0F01-D2E1-4E37-B14C-41FA5E381DD8}">
      <dsp:nvSpPr>
        <dsp:cNvPr id="0" name=""/>
        <dsp:cNvSpPr/>
      </dsp:nvSpPr>
      <dsp:spPr>
        <a:xfrm>
          <a:off x="625892" y="4064632"/>
          <a:ext cx="6057482" cy="54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51" tIns="57351" rIns="57351" bIns="573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287 Glasses Dispensed.  </a:t>
          </a:r>
          <a:endParaRPr lang="en-US" sz="1600" kern="1200"/>
        </a:p>
      </dsp:txBody>
      <dsp:txXfrm>
        <a:off x="625892" y="4064632"/>
        <a:ext cx="6057482" cy="541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4E6A6-83AD-44DE-ABF2-7E2BCD0C6006}">
      <dsp:nvSpPr>
        <dsp:cNvPr id="0" name=""/>
        <dsp:cNvSpPr/>
      </dsp:nvSpPr>
      <dsp:spPr>
        <a:xfrm>
          <a:off x="0" y="1490"/>
          <a:ext cx="6683374" cy="6350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50FAF-5BFA-4BB9-93CF-7A0CEC6E6F59}">
      <dsp:nvSpPr>
        <dsp:cNvPr id="0" name=""/>
        <dsp:cNvSpPr/>
      </dsp:nvSpPr>
      <dsp:spPr>
        <a:xfrm>
          <a:off x="192095" y="144371"/>
          <a:ext cx="349264" cy="3492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424AE-C9B2-460E-AE81-E9C11F8999AD}">
      <dsp:nvSpPr>
        <dsp:cNvPr id="0" name=""/>
        <dsp:cNvSpPr/>
      </dsp:nvSpPr>
      <dsp:spPr>
        <a:xfrm>
          <a:off x="733455" y="1490"/>
          <a:ext cx="5949919" cy="635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07" tIns="67207" rIns="67207" bIns="672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1.  Pray for the ministry and the women</a:t>
          </a:r>
          <a:endParaRPr lang="en-US" sz="1800" kern="1200"/>
        </a:p>
      </dsp:txBody>
      <dsp:txXfrm>
        <a:off x="733455" y="1490"/>
        <a:ext cx="5949919" cy="635026"/>
      </dsp:txXfrm>
    </dsp:sp>
    <dsp:sp modelId="{950C650E-F728-44F3-A44A-655786CFEBE6}">
      <dsp:nvSpPr>
        <dsp:cNvPr id="0" name=""/>
        <dsp:cNvSpPr/>
      </dsp:nvSpPr>
      <dsp:spPr>
        <a:xfrm>
          <a:off x="0" y="795273"/>
          <a:ext cx="6683374" cy="6350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C00A6-9C0B-4B34-B223-F1074BCF2141}">
      <dsp:nvSpPr>
        <dsp:cNvPr id="0" name=""/>
        <dsp:cNvSpPr/>
      </dsp:nvSpPr>
      <dsp:spPr>
        <a:xfrm>
          <a:off x="192095" y="938154"/>
          <a:ext cx="349264" cy="3492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66619-1047-4F56-A5CF-B9E4D59AFDAE}">
      <dsp:nvSpPr>
        <dsp:cNvPr id="0" name=""/>
        <dsp:cNvSpPr/>
      </dsp:nvSpPr>
      <dsp:spPr>
        <a:xfrm>
          <a:off x="733455" y="795273"/>
          <a:ext cx="5949919" cy="635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07" tIns="67207" rIns="67207" bIns="672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2.  Donate to the Ministry:  </a:t>
          </a:r>
          <a:r>
            <a:rPr lang="en-US" sz="1800" kern="1200" baseline="0">
              <a:hlinkClick xmlns:r="http://schemas.openxmlformats.org/officeDocument/2006/relationships" r:id="rId5"/>
            </a:rPr>
            <a:t>www.houseofhopeinternational.com</a:t>
          </a:r>
          <a:r>
            <a:rPr lang="en-US" sz="1800" kern="1200" baseline="0"/>
            <a:t> and designate your contribution to go to Honduras</a:t>
          </a:r>
          <a:endParaRPr lang="en-US" sz="1800" kern="1200"/>
        </a:p>
      </dsp:txBody>
      <dsp:txXfrm>
        <a:off x="733455" y="795273"/>
        <a:ext cx="5949919" cy="635026"/>
      </dsp:txXfrm>
    </dsp:sp>
    <dsp:sp modelId="{73E429BF-6922-4B40-8E59-25AD3109F992}">
      <dsp:nvSpPr>
        <dsp:cNvPr id="0" name=""/>
        <dsp:cNvSpPr/>
      </dsp:nvSpPr>
      <dsp:spPr>
        <a:xfrm>
          <a:off x="0" y="1589057"/>
          <a:ext cx="6683374" cy="6350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C0F5F-C72E-4EB4-A820-D1AC310F22A7}">
      <dsp:nvSpPr>
        <dsp:cNvPr id="0" name=""/>
        <dsp:cNvSpPr/>
      </dsp:nvSpPr>
      <dsp:spPr>
        <a:xfrm>
          <a:off x="192095" y="1731938"/>
          <a:ext cx="349264" cy="34926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0BB39-CC9B-46B0-81B5-16CEB63400F5}">
      <dsp:nvSpPr>
        <dsp:cNvPr id="0" name=""/>
        <dsp:cNvSpPr/>
      </dsp:nvSpPr>
      <dsp:spPr>
        <a:xfrm>
          <a:off x="733455" y="1589057"/>
          <a:ext cx="5949919" cy="635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07" tIns="67207" rIns="67207" bIns="672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3 .  Buy some of the products that the women have made at HOH Nicaragua</a:t>
          </a:r>
          <a:endParaRPr lang="en-US" sz="1800" kern="1200"/>
        </a:p>
      </dsp:txBody>
      <dsp:txXfrm>
        <a:off x="733455" y="1589057"/>
        <a:ext cx="5949919" cy="635026"/>
      </dsp:txXfrm>
    </dsp:sp>
    <dsp:sp modelId="{35869AAA-7FBC-401A-8634-6BC4CD73DDCD}">
      <dsp:nvSpPr>
        <dsp:cNvPr id="0" name=""/>
        <dsp:cNvSpPr/>
      </dsp:nvSpPr>
      <dsp:spPr>
        <a:xfrm>
          <a:off x="0" y="2382840"/>
          <a:ext cx="6683374" cy="6350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6B1DE-42B0-4EFE-93CE-57055BBB224F}">
      <dsp:nvSpPr>
        <dsp:cNvPr id="0" name=""/>
        <dsp:cNvSpPr/>
      </dsp:nvSpPr>
      <dsp:spPr>
        <a:xfrm>
          <a:off x="192095" y="2525721"/>
          <a:ext cx="349264" cy="349264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AC5B6-B494-4262-A697-F4541A6C872A}">
      <dsp:nvSpPr>
        <dsp:cNvPr id="0" name=""/>
        <dsp:cNvSpPr/>
      </dsp:nvSpPr>
      <dsp:spPr>
        <a:xfrm>
          <a:off x="733455" y="2382840"/>
          <a:ext cx="5949919" cy="635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07" tIns="67207" rIns="67207" bIns="672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4.  Consider coming on a trip</a:t>
          </a:r>
          <a:endParaRPr lang="en-US" sz="1800" kern="1200"/>
        </a:p>
      </dsp:txBody>
      <dsp:txXfrm>
        <a:off x="733455" y="2382840"/>
        <a:ext cx="5949919" cy="635026"/>
      </dsp:txXfrm>
    </dsp:sp>
    <dsp:sp modelId="{56EFF76B-2D18-441F-95D4-05CA863AE7EF}">
      <dsp:nvSpPr>
        <dsp:cNvPr id="0" name=""/>
        <dsp:cNvSpPr/>
      </dsp:nvSpPr>
      <dsp:spPr>
        <a:xfrm>
          <a:off x="0" y="3176624"/>
          <a:ext cx="6683374" cy="6350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13787-3A00-4400-AA3C-3E729BA67BBB}">
      <dsp:nvSpPr>
        <dsp:cNvPr id="0" name=""/>
        <dsp:cNvSpPr/>
      </dsp:nvSpPr>
      <dsp:spPr>
        <a:xfrm>
          <a:off x="192095" y="3319505"/>
          <a:ext cx="349264" cy="349264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1A26D-D75A-46BA-931C-77AA856F54C1}">
      <dsp:nvSpPr>
        <dsp:cNvPr id="0" name=""/>
        <dsp:cNvSpPr/>
      </dsp:nvSpPr>
      <dsp:spPr>
        <a:xfrm>
          <a:off x="733455" y="3176624"/>
          <a:ext cx="5949919" cy="635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07" tIns="67207" rIns="67207" bIns="672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5.  Consider sponsoring a woman/Child In Residence at HOH Nicaragua</a:t>
          </a:r>
          <a:endParaRPr lang="en-US" sz="1800" kern="1200"/>
        </a:p>
      </dsp:txBody>
      <dsp:txXfrm>
        <a:off x="733455" y="3176624"/>
        <a:ext cx="5949919" cy="635026"/>
      </dsp:txXfrm>
    </dsp:sp>
    <dsp:sp modelId="{3BDA91D7-AD14-4705-8A70-BB331D28D295}">
      <dsp:nvSpPr>
        <dsp:cNvPr id="0" name=""/>
        <dsp:cNvSpPr/>
      </dsp:nvSpPr>
      <dsp:spPr>
        <a:xfrm>
          <a:off x="0" y="3970407"/>
          <a:ext cx="6683374" cy="6350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11D39-E21E-48E1-B2A5-A43B66D9A995}">
      <dsp:nvSpPr>
        <dsp:cNvPr id="0" name=""/>
        <dsp:cNvSpPr/>
      </dsp:nvSpPr>
      <dsp:spPr>
        <a:xfrm>
          <a:off x="192095" y="4113288"/>
          <a:ext cx="349264" cy="349264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E1564-52F8-4B91-8470-0FF11D746070}">
      <dsp:nvSpPr>
        <dsp:cNvPr id="0" name=""/>
        <dsp:cNvSpPr/>
      </dsp:nvSpPr>
      <dsp:spPr>
        <a:xfrm>
          <a:off x="733455" y="3970407"/>
          <a:ext cx="5949919" cy="635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07" tIns="67207" rIns="67207" bIns="672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6.  Consider Donating to the Building Fund for WOH Honduras</a:t>
          </a:r>
          <a:endParaRPr lang="en-US" sz="1800" kern="1200"/>
        </a:p>
      </dsp:txBody>
      <dsp:txXfrm>
        <a:off x="733455" y="3970407"/>
        <a:ext cx="5949919" cy="635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F31F2-D7A0-4A56-A590-03BB670408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WOMEN OF HOPE</a:t>
            </a:r>
            <a:br>
              <a:rPr lang="en-US" dirty="0"/>
            </a:br>
            <a:r>
              <a:rPr lang="en-US" dirty="0"/>
              <a:t>San Pedro Sula, Honduras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4C9F24-E43F-4D14-8E22-6A506C3B8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Global Health Outreach Medical Mission Team</a:t>
            </a:r>
          </a:p>
          <a:p>
            <a:r>
              <a:rPr lang="en-US" dirty="0"/>
              <a:t>March 30-April 7, 2019</a:t>
            </a:r>
          </a:p>
        </p:txBody>
      </p:sp>
    </p:spTree>
    <p:extLst>
      <p:ext uri="{BB962C8B-B14F-4D97-AF65-F5344CB8AC3E}">
        <p14:creationId xmlns:p14="http://schemas.microsoft.com/office/powerpoint/2010/main" xmlns="" val="353201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7155C6E-91BF-431D-9052-685726DFE7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9B92EA-70A3-4CD0-A35F-D144D7F0F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xmlns="" id="{427C9780-EA53-4BBE-BF81-DEE0A04AF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143884" y="643467"/>
            <a:ext cx="99042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705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09F0470-FF39-4045-95A3-BA429726B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3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in a restaurant&#10;&#10;Description automatically generated">
            <a:extLst>
              <a:ext uri="{FF2B5EF4-FFF2-40B4-BE49-F238E27FC236}">
                <a16:creationId xmlns:a16="http://schemas.microsoft.com/office/drawing/2014/main" xmlns="" id="{FF529CFA-8638-4E2B-90CB-0F5EE4846A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5DF8F1-0CB0-4FA3-B6B9-8DCD92791E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89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9F0470-FF39-4045-95A3-BA429726B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2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xmlns="" id="{22BFE122-EEB0-4F29-97C9-10293FADA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5DF8F1-0CB0-4FA3-B6B9-8DCD92791E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97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09F0470-FF39-4045-95A3-BA429726B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5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tanding in a kitchen preparing food&#10;&#10;Description automatically generated">
            <a:extLst>
              <a:ext uri="{FF2B5EF4-FFF2-40B4-BE49-F238E27FC236}">
                <a16:creationId xmlns:a16="http://schemas.microsoft.com/office/drawing/2014/main" xmlns="" id="{0F73807B-B438-4629-8F42-63C755718D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5DF8F1-0CB0-4FA3-B6B9-8DCD92791E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51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5BECDBB2-914C-44DE-B171-6F7946196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1D5C6008-3DE6-42B7-AED2-68544F325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xmlns="" id="{4B5EAE0B-96C8-41BD-8C9C-86AF1CC89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D09915C-7FC3-45EF-BDD0-6393ACE44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962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BECDBB2-914C-44DE-B171-6F7946196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D5C6008-3DE6-42B7-AED2-68544F325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xmlns="" id="{B4CD441C-1B79-46A2-97AC-228DBEA3CA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09915C-7FC3-45EF-BDD0-6393ACE44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06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85B76BE9-7AC0-403F-B8A2-C32B3F41A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543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BECDBB2-914C-44DE-B171-6F7946196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D5C6008-3DE6-42B7-AED2-68544F325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FCFF4D55-426B-4426-BEFE-F18740B57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09915C-7FC3-45EF-BDD0-6393ACE44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558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BECDBB2-914C-44DE-B171-6F7946196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D5C6008-3DE6-42B7-AED2-68544F325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xmlns="" id="{F07CD082-AA41-4F7C-8ABB-948298B41E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09915C-7FC3-45EF-BDD0-6393ACE44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2280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0DF651B-0216-4CE1-9993-9C81C46298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B703B97-31D0-4D92-B70B-F64FFB490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FD89322B-D5EE-4F94-A9CB-0727D3EB4C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6C632D00-0F7A-4464-BEBD-3F8ED9DEEE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6CBDAC7-966A-4EED-8916-387BC2F4F2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A94445F-58D5-4560-8344-57985EDB3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xmlns="" id="{17F3169A-2D86-433C-A4A5-2E560220170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email"/>
          <a:srcRect/>
          <a:stretch/>
        </p:blipFill>
        <p:spPr>
          <a:xfrm>
            <a:off x="8860" y="10"/>
            <a:ext cx="69625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11463-B3FA-4398-B3C1-FAE6A47F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Cruz</a:t>
            </a:r>
            <a:br>
              <a:rPr lang="en-US" sz="4800" dirty="0"/>
            </a:br>
            <a:r>
              <a:rPr lang="en-US" sz="4800" dirty="0"/>
              <a:t>Nurse’s Aide</a:t>
            </a:r>
          </a:p>
        </p:txBody>
      </p:sp>
    </p:spTree>
    <p:extLst>
      <p:ext uri="{BB962C8B-B14F-4D97-AF65-F5344CB8AC3E}">
        <p14:creationId xmlns:p14="http://schemas.microsoft.com/office/powerpoint/2010/main" xmlns="" val="288751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FFF7873-0DD0-4FEA-8FE9-8DD8AEA43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82284447-B84C-4C3B-98EA-03E44DB75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2B56A1CC-A32A-49B4-A968-97F6A96A8E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16936" y="-211657"/>
            <a:ext cx="7552944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140E084-3765-4F4D-AD43-DDB439969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2CF979-0F0E-4E68-A483-DBF0A635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F909D-F141-490F-B4AE-BA8E2FA1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Our Team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BC4159-B338-4DB1-B3E7-B9DEEB980E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16 Members from the Usa and Canada</a:t>
            </a:r>
          </a:p>
          <a:p>
            <a:pPr>
              <a:lnSpc>
                <a:spcPct val="110000"/>
              </a:lnSpc>
            </a:pPr>
            <a:r>
              <a:rPr lang="en-US" sz="1700"/>
              <a:t>1 Cytotechnologist, 1 Ultrasonographer, 1 Pharmacist, 1 Medical Student, 1 Physician Assistant, 1 Nurse Practitioner, 1 Family Medicine Resident, 1 Optician, 2 Logistics, 2 Nurses, 1 Ob-GYN, 1 ER Physician, 2 Family Physicians.</a:t>
            </a:r>
          </a:p>
        </p:txBody>
      </p:sp>
    </p:spTree>
    <p:extLst>
      <p:ext uri="{BB962C8B-B14F-4D97-AF65-F5344CB8AC3E}">
        <p14:creationId xmlns:p14="http://schemas.microsoft.com/office/powerpoint/2010/main" xmlns="" val="2038670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80DF651B-0216-4CE1-9993-9C81C46298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703B97-31D0-4D92-B70B-F64FFB490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FD89322B-D5EE-4F94-A9CB-0727D3EB4C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6C632D00-0F7A-4464-BEBD-3F8ED9DEEE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CBDAC7-966A-4EED-8916-387BC2F4F2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A94445F-58D5-4560-8344-57985EDB3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pic>
        <p:nvPicPr>
          <p:cNvPr id="8" name="Picture Placeholder 2" descr="A person smiling at the camera&#10;&#10;Description automatically generated">
            <a:extLst>
              <a:ext uri="{FF2B5EF4-FFF2-40B4-BE49-F238E27FC236}">
                <a16:creationId xmlns:a16="http://schemas.microsoft.com/office/drawing/2014/main" xmlns="" id="{1D3C5426-FA43-446C-901A-C878702ADB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email"/>
          <a:srcRect/>
          <a:stretch/>
        </p:blipFill>
        <p:spPr>
          <a:xfrm>
            <a:off x="8860" y="10"/>
            <a:ext cx="69625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B458E2-2729-4E16-844D-13A023A9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Paola</a:t>
            </a:r>
            <a:br>
              <a:rPr lang="en-US" sz="4800" dirty="0"/>
            </a:br>
            <a:r>
              <a:rPr lang="en-US" sz="4800" dirty="0"/>
              <a:t>12 </a:t>
            </a:r>
            <a:r>
              <a:rPr lang="en-US" sz="4800" dirty="0" err="1"/>
              <a:t>yrs</a:t>
            </a:r>
            <a:r>
              <a:rPr lang="en-US" sz="4800" dirty="0"/>
              <a:t> Old</a:t>
            </a:r>
          </a:p>
        </p:txBody>
      </p:sp>
    </p:spTree>
    <p:extLst>
      <p:ext uri="{BB962C8B-B14F-4D97-AF65-F5344CB8AC3E}">
        <p14:creationId xmlns:p14="http://schemas.microsoft.com/office/powerpoint/2010/main" xmlns="" val="1518371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A5B14358-5AE8-4902-AF0F-E61FCB0D4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" y="289941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9797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F02843-45E8-4403-8955-54CA98A197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DC349214-DD18-4CC5-BBAC-F9C216BE7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8DA0D-9C07-445C-99A1-6C44C039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MISSION ACCOMPLISHED!  TO GOD BE THE GLORY!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54 New Salvations!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505542F-438B-4C62-B13A-916C7F79E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54908BF-145E-4BE2-A6F0-0A4645601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xmlns="" id="{BD77E624-6C71-4E2E-8FFE-795E923495E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376012066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549126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FF80A-7B81-4438-9531-8D9BFD65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 NEW BUILDING FOR </a:t>
            </a:r>
            <a:br>
              <a:rPr lang="en-US" sz="4800" dirty="0"/>
            </a:br>
            <a:r>
              <a:rPr lang="en-US" sz="4800" dirty="0"/>
              <a:t>WOMEN OF HOPE</a:t>
            </a:r>
            <a:br>
              <a:rPr lang="en-US" sz="4800" dirty="0"/>
            </a:br>
            <a:r>
              <a:rPr lang="en-US" sz="4800" dirty="0"/>
              <a:t>San Pedro Sula, Honduras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69DDA1-FFCF-447E-B631-6D97E5F1F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dream for the future</a:t>
            </a:r>
          </a:p>
        </p:txBody>
      </p:sp>
    </p:spTree>
    <p:extLst>
      <p:ext uri="{BB962C8B-B14F-4D97-AF65-F5344CB8AC3E}">
        <p14:creationId xmlns:p14="http://schemas.microsoft.com/office/powerpoint/2010/main" xmlns="" val="3305026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BECDBB2-914C-44DE-B171-6F7946196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D5C6008-3DE6-42B7-AED2-68544F325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wooden pole&#10;&#10;Description automatically generated">
            <a:extLst>
              <a:ext uri="{FF2B5EF4-FFF2-40B4-BE49-F238E27FC236}">
                <a16:creationId xmlns:a16="http://schemas.microsoft.com/office/drawing/2014/main" xmlns="" id="{84BE9B8E-2250-44AA-ACD4-C0944736B2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09915C-7FC3-45EF-BDD0-6393ACE44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314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le of wood in a cage&#10;&#10;Description automatically generated">
            <a:extLst>
              <a:ext uri="{FF2B5EF4-FFF2-40B4-BE49-F238E27FC236}">
                <a16:creationId xmlns:a16="http://schemas.microsoft.com/office/drawing/2014/main" xmlns="" id="{43783778-4951-4A5F-9D05-6691B01E93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353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BECDBB2-914C-44DE-B171-6F7946196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D5C6008-3DE6-42B7-AED2-68544F325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le of dirt&#10;&#10;Description automatically generated">
            <a:extLst>
              <a:ext uri="{FF2B5EF4-FFF2-40B4-BE49-F238E27FC236}">
                <a16:creationId xmlns:a16="http://schemas.microsoft.com/office/drawing/2014/main" xmlns="" id="{3A0E1A78-4CD3-45FD-AC26-6E98CE1DA6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09915C-7FC3-45EF-BDD0-6393ACE44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467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n old building&#10;&#10;Description automatically generated">
            <a:extLst>
              <a:ext uri="{FF2B5EF4-FFF2-40B4-BE49-F238E27FC236}">
                <a16:creationId xmlns:a16="http://schemas.microsoft.com/office/drawing/2014/main" xmlns="" id="{3939B980-EFAE-48F7-9059-8E4305090C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5117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BECDBB2-914C-44DE-B171-6F7946196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1D5C6008-3DE6-42B7-AED2-68544F325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uilding next to a window&#10;&#10;Description automatically generated">
            <a:extLst>
              <a:ext uri="{FF2B5EF4-FFF2-40B4-BE49-F238E27FC236}">
                <a16:creationId xmlns:a16="http://schemas.microsoft.com/office/drawing/2014/main" xmlns="" id="{F767AB01-EA38-4CE0-9592-A499A8730E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09915C-7FC3-45EF-BDD0-6393ACE44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129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DF02843-45E8-4403-8955-54CA98A197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DC349214-DD18-4CC5-BBAC-F9C216BE7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C12BE-0C02-4064-819B-A1FCBAFB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How Can You HELP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505542F-438B-4C62-B13A-916C7F79E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54908BF-145E-4BE2-A6F0-0A4645601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77BE716-F26C-464F-BC62-E8207BB0C8A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805551934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809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2052095-6D4E-412C-BDAD-22612DA69D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8606ADE0-AB1F-4565-8DAA-F903895725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B46B0610-CBC3-4666-8BD0-E65FDCBEBB47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3465" y="842404"/>
            <a:ext cx="6909479" cy="5182109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77F438-9D32-4287-9708-0AC36FEBC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127577-1A52-461B-AA2E-5C41BF4F56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dirty="0"/>
              <a:t>ROY, Dr. Karen, Pastor Rolando and Pastor Melvin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1E1492-55C4-402C-8E20-F3120EE6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r>
              <a:rPr lang="en-US" sz="3300" dirty="0"/>
              <a:t>OUR HONDURAN &amp; NICARAGUAN PARTNERS</a:t>
            </a:r>
          </a:p>
        </p:txBody>
      </p:sp>
    </p:spTree>
    <p:extLst>
      <p:ext uri="{BB962C8B-B14F-4D97-AF65-F5344CB8AC3E}">
        <p14:creationId xmlns:p14="http://schemas.microsoft.com/office/powerpoint/2010/main" xmlns="" val="16979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0DF651B-0216-4CE1-9993-9C81C46298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B703B97-31D0-4D92-B70B-F64FFB490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FD89322B-D5EE-4F94-A9CB-0727D3EB4C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6C632D00-0F7A-4464-BEBD-3F8ED9DEEE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xmlns="" id="{89EC1894-1BEF-4FA0-BFA7-AD6B912E94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8860" y="10"/>
            <a:ext cx="6962552" cy="6857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6CBDAC7-966A-4EED-8916-387BC2F4F2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A94445F-58D5-4560-8344-57985EDB3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E8817-34FE-42F6-85FE-CD0F1C41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THE STAFF OF WOMEN OF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45757F-7AF1-43A7-81AA-91B8EEE99A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76707" y="4165601"/>
            <a:ext cx="3487479" cy="78917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Nelsy, Mercedes, Susana, April (founder), Joy</a:t>
            </a:r>
          </a:p>
        </p:txBody>
      </p:sp>
    </p:spTree>
    <p:extLst>
      <p:ext uri="{BB962C8B-B14F-4D97-AF65-F5344CB8AC3E}">
        <p14:creationId xmlns:p14="http://schemas.microsoft.com/office/powerpoint/2010/main" xmlns="" val="38313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DF02843-45E8-4403-8955-54CA98A197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DC349214-DD18-4CC5-BBAC-F9C216BE7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7E617-71BA-4686-B811-40EFE745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WOMEN OF HOPE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505542F-438B-4C62-B13A-916C7F79E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54908BF-145E-4BE2-A6F0-0A4645601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3F1247B-9D9D-4C40-A9C9-2D8515A9481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82947799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97378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F02843-45E8-4403-8955-54CA98A197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DC349214-DD18-4CC5-BBAC-F9C216BE7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E7ED9-1479-4ADE-93A9-26E62D0C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The Purpose of Our Mission Trip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505542F-438B-4C62-B13A-916C7F79E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54908BF-145E-4BE2-A6F0-0A4645601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1905BF6-6980-4C76-B5AB-A22B86BFD9D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82202037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83159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0DF651B-0216-4CE1-9993-9C81C46298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B703B97-31D0-4D92-B70B-F64FFB490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E51DA82A-39C7-49FB-A67D-7D707228D1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2CD4A931-5C3B-42CB-A737-3132BE79B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DD7481A-E218-44F3-8B5F-C0988542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1970391-3328-4422-B0A8-3FE6BE64E1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xmlns="" id="{F52E11A1-4555-47FE-888C-5C9C49A7629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email"/>
          <a:srcRect/>
          <a:stretch/>
        </p:blipFill>
        <p:spPr>
          <a:xfrm>
            <a:off x="7315200" y="10"/>
            <a:ext cx="48768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EF80A-5505-4A04-856D-843F2040D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1358901"/>
            <a:ext cx="5280026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Our CLINIC</a:t>
            </a:r>
          </a:p>
        </p:txBody>
      </p:sp>
    </p:spTree>
    <p:extLst>
      <p:ext uri="{BB962C8B-B14F-4D97-AF65-F5344CB8AC3E}">
        <p14:creationId xmlns:p14="http://schemas.microsoft.com/office/powerpoint/2010/main" xmlns="" val="174065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9F0470-FF39-4045-95A3-BA429726B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2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xmlns="" id="{194CAF90-53F4-4052-8378-13B43D9BF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 r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5DF8F1-0CB0-4FA3-B6B9-8DCD92791E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02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09F0470-FF39-4045-95A3-BA429726B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3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xmlns="" id="{93C32F43-AD0C-419F-B4FF-51CC21832F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 r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5DF8F1-0CB0-4FA3-B6B9-8DCD92791E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02394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381</Words>
  <Application>Microsoft Office PowerPoint</Application>
  <PresentationFormat>Custom</PresentationFormat>
  <Paragraphs>41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Droplet</vt:lpstr>
      <vt:lpstr>WOMEN OF HOPE San Pedro Sula, Honduras</vt:lpstr>
      <vt:lpstr>Our Team</vt:lpstr>
      <vt:lpstr>OUR HONDURAN &amp; NICARAGUAN PARTNERS</vt:lpstr>
      <vt:lpstr>THE STAFF OF WOMEN OF HOPE</vt:lpstr>
      <vt:lpstr>WOMEN OF HOPE</vt:lpstr>
      <vt:lpstr>The Purpose of Our Mission Trip</vt:lpstr>
      <vt:lpstr>Our CLINIC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Cruz Nurse’s Aide</vt:lpstr>
      <vt:lpstr>Paola 12 yrs Old</vt:lpstr>
      <vt:lpstr>Slide 21</vt:lpstr>
      <vt:lpstr>MISSION ACCOMPLISHED!  TO GOD BE THE GLORY!  54 New Salvations!</vt:lpstr>
      <vt:lpstr>A NEW BUILDING FOR  WOMEN OF HOPE San Pedro Sula, Honduras</vt:lpstr>
      <vt:lpstr>Slide 24</vt:lpstr>
      <vt:lpstr>Slide 25</vt:lpstr>
      <vt:lpstr>Slide 26</vt:lpstr>
      <vt:lpstr>Slide 27</vt:lpstr>
      <vt:lpstr>Slide 28</vt:lpstr>
      <vt:lpstr>How Can You HELP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OF HOPE San Pedro Sula, Honduras</dc:title>
  <dc:creator>Christine Borghi-Cavallaro</dc:creator>
  <cp:lastModifiedBy>BillM</cp:lastModifiedBy>
  <cp:revision>2</cp:revision>
  <dcterms:created xsi:type="dcterms:W3CDTF">2020-01-21T21:36:38Z</dcterms:created>
  <dcterms:modified xsi:type="dcterms:W3CDTF">2020-01-25T21:57:10Z</dcterms:modified>
</cp:coreProperties>
</file>